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200792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4A2651-0132-4C0B-AF58-AFB49CC5E324}"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77792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133176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5A4A2651-0132-4C0B-AF58-AFB49CC5E324}" type="datetimeFigureOut">
              <a:rPr lang="en-US" smtClean="0"/>
              <a:t>8/17/2019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15728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3618478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37343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408509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4A2651-0132-4C0B-AF58-AFB49CC5E324}"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277713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4A2651-0132-4C0B-AF58-AFB49CC5E324}"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240533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4A2651-0132-4C0B-AF58-AFB49CC5E324}" type="datetimeFigureOut">
              <a:rPr lang="en-US" smtClean="0"/>
              <a:t>8/17/2019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34886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4A2651-0132-4C0B-AF58-AFB49CC5E324}" type="datetimeFigureOut">
              <a:rPr lang="en-US" smtClean="0"/>
              <a:t>8/17/2019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316643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A2651-0132-4C0B-AF58-AFB49CC5E324}" type="datetimeFigureOut">
              <a:rPr lang="en-US" smtClean="0"/>
              <a:t>8/17/2019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18686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4A2651-0132-4C0B-AF58-AFB49CC5E324}"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217568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5A4A2651-0132-4C0B-AF58-AFB49CC5E324}" type="datetimeFigureOut">
              <a:rPr lang="en-US" smtClean="0"/>
              <a:t>8/17/2019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06EBACD-82F4-4DCA-8D40-B30AD6F732DF}" type="slidenum">
              <a:rPr lang="en-US" smtClean="0"/>
              <a:t>‹#›</a:t>
            </a:fld>
            <a:endParaRPr lang="en-US"/>
          </a:p>
        </p:txBody>
      </p:sp>
    </p:spTree>
    <p:extLst>
      <p:ext uri="{BB962C8B-B14F-4D97-AF65-F5344CB8AC3E}">
        <p14:creationId xmlns:p14="http://schemas.microsoft.com/office/powerpoint/2010/main" val="206608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A4A2651-0132-4C0B-AF58-AFB49CC5E324}" type="datetimeFigureOut">
              <a:rPr lang="en-US" smtClean="0"/>
              <a:t>8/17/2019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06EBACD-82F4-4DCA-8D40-B30AD6F732DF}" type="slidenum">
              <a:rPr lang="en-US" smtClean="0"/>
              <a:t>‹#›</a:t>
            </a:fld>
            <a:endParaRPr lang="en-US"/>
          </a:p>
        </p:txBody>
      </p:sp>
    </p:spTree>
    <p:extLst>
      <p:ext uri="{BB962C8B-B14F-4D97-AF65-F5344CB8AC3E}">
        <p14:creationId xmlns:p14="http://schemas.microsoft.com/office/powerpoint/2010/main" val="24305483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err="1" smtClean="0"/>
              <a:t>Javascript</a:t>
            </a:r>
            <a:endParaRPr lang="en-US" sz="9600" dirty="0"/>
          </a:p>
        </p:txBody>
      </p:sp>
      <p:sp>
        <p:nvSpPr>
          <p:cNvPr id="3" name="Subtitle 2"/>
          <p:cNvSpPr>
            <a:spLocks noGrp="1"/>
          </p:cNvSpPr>
          <p:nvPr>
            <p:ph type="subTitle" idx="1"/>
          </p:nvPr>
        </p:nvSpPr>
        <p:spPr/>
        <p:txBody>
          <a:bodyPr/>
          <a:lstStyle/>
          <a:p>
            <a:r>
              <a:rPr lang="en-US" dirty="0" err="1" smtClean="0"/>
              <a:t>Oleh</a:t>
            </a:r>
            <a:r>
              <a:rPr lang="en-US" dirty="0" smtClean="0"/>
              <a:t> Muhammad </a:t>
            </a:r>
            <a:r>
              <a:rPr lang="en-US" dirty="0" err="1" smtClean="0"/>
              <a:t>Advie</a:t>
            </a:r>
            <a:r>
              <a:rPr lang="en-US" dirty="0" smtClean="0"/>
              <a:t> </a:t>
            </a:r>
            <a:r>
              <a:rPr lang="en-US" dirty="0" err="1" smtClean="0"/>
              <a:t>Rifaldy</a:t>
            </a:r>
            <a:endParaRPr lang="en-US" dirty="0"/>
          </a:p>
        </p:txBody>
      </p:sp>
    </p:spTree>
    <p:extLst>
      <p:ext uri="{BB962C8B-B14F-4D97-AF65-F5344CB8AC3E}">
        <p14:creationId xmlns:p14="http://schemas.microsoft.com/office/powerpoint/2010/main" val="114246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Pengenalan</a:t>
            </a:r>
            <a:r>
              <a:rPr lang="en-US" sz="5400" dirty="0" smtClean="0"/>
              <a:t> </a:t>
            </a:r>
            <a:r>
              <a:rPr lang="en-US" sz="5400" dirty="0" err="1" smtClean="0"/>
              <a:t>Javascript</a:t>
            </a:r>
            <a:endParaRPr lang="en-US" sz="5400" dirty="0"/>
          </a:p>
        </p:txBody>
      </p:sp>
      <p:sp>
        <p:nvSpPr>
          <p:cNvPr id="3" name="Content Placeholder 2"/>
          <p:cNvSpPr>
            <a:spLocks noGrp="1"/>
          </p:cNvSpPr>
          <p:nvPr>
            <p:ph idx="1"/>
          </p:nvPr>
        </p:nvSpPr>
        <p:spPr>
          <a:xfrm>
            <a:off x="818712" y="2222287"/>
            <a:ext cx="10554574" cy="4342286"/>
          </a:xfrm>
        </p:spPr>
        <p:txBody>
          <a:bodyPr>
            <a:normAutofit/>
          </a:bodyPr>
          <a:lstStyle/>
          <a:p>
            <a:pPr marL="0" indent="0">
              <a:buNone/>
            </a:pPr>
            <a:endParaRPr lang="en-US" sz="2800" dirty="0"/>
          </a:p>
          <a:p>
            <a:r>
              <a:rPr lang="id-ID" sz="2800" dirty="0" smtClean="0"/>
              <a:t>Javascript </a:t>
            </a:r>
            <a:r>
              <a:rPr lang="id-ID" sz="2800" dirty="0"/>
              <a:t>adalah bahasa yang berbentuk kumpulan skrip yang berjalan pada suatu dokumen HTML. Sepanjang sejarah internet bahasa ini adalah bahasa skrip pertama untuk web. Bahasa ini adalah bahasa pemrograman untuk memberikan kemampuan tambahan terhadap bahasa HTML dengan mengijinkan pengeksekusian perintah perintah di sisi user, yang artinya di sisi browser bukan di sisi server web.</a:t>
            </a:r>
          </a:p>
          <a:p>
            <a:endParaRPr lang="en-US" sz="2800" dirty="0"/>
          </a:p>
        </p:txBody>
      </p:sp>
    </p:spTree>
    <p:extLst>
      <p:ext uri="{BB962C8B-B14F-4D97-AF65-F5344CB8AC3E}">
        <p14:creationId xmlns:p14="http://schemas.microsoft.com/office/powerpoint/2010/main" val="116219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Penulisan</a:t>
            </a:r>
            <a:r>
              <a:rPr lang="en-US" sz="5400" dirty="0" smtClean="0"/>
              <a:t> Text </a:t>
            </a:r>
            <a:r>
              <a:rPr lang="en-US" sz="5400" dirty="0" err="1" smtClean="0"/>
              <a:t>Javascript</a:t>
            </a:r>
            <a:endParaRPr lang="en-US" sz="5400" dirty="0"/>
          </a:p>
        </p:txBody>
      </p:sp>
      <p:sp>
        <p:nvSpPr>
          <p:cNvPr id="3" name="Content Placeholder 2"/>
          <p:cNvSpPr>
            <a:spLocks noGrp="1"/>
          </p:cNvSpPr>
          <p:nvPr>
            <p:ph idx="1"/>
          </p:nvPr>
        </p:nvSpPr>
        <p:spPr/>
        <p:txBody>
          <a:bodyPr>
            <a:normAutofit/>
          </a:bodyPr>
          <a:lstStyle/>
          <a:p>
            <a:pPr marL="0" indent="0">
              <a:buNone/>
            </a:pPr>
            <a:r>
              <a:rPr lang="id-ID" sz="3200" dirty="0" smtClean="0"/>
              <a:t>Ada </a:t>
            </a:r>
            <a:r>
              <a:rPr lang="id-ID" sz="3200" dirty="0"/>
              <a:t>beberapa cara untuk menuliskan kode Javascript di dalam dokumen/halaman HTML, yakni menggunakan tag &lt;script&gt;, menggunakan file eksternal, dan melalui event tertentu.</a:t>
            </a:r>
            <a:endParaRPr lang="id-ID" sz="3200" dirty="0"/>
          </a:p>
        </p:txBody>
      </p:sp>
    </p:spTree>
    <p:extLst>
      <p:ext uri="{BB962C8B-B14F-4D97-AF65-F5344CB8AC3E}">
        <p14:creationId xmlns:p14="http://schemas.microsoft.com/office/powerpoint/2010/main" val="87323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Menggunakan</a:t>
            </a:r>
            <a:r>
              <a:rPr lang="en-US" sz="5400" dirty="0" smtClean="0"/>
              <a:t> Text Script</a:t>
            </a:r>
            <a:endParaRPr lang="en-US" sz="5400" dirty="0"/>
          </a:p>
        </p:txBody>
      </p:sp>
      <p:sp>
        <p:nvSpPr>
          <p:cNvPr id="3" name="Content Placeholder 2"/>
          <p:cNvSpPr>
            <a:spLocks noGrp="1"/>
          </p:cNvSpPr>
          <p:nvPr>
            <p:ph idx="1"/>
          </p:nvPr>
        </p:nvSpPr>
        <p:spPr/>
        <p:txBody>
          <a:bodyPr>
            <a:normAutofit/>
          </a:bodyPr>
          <a:lstStyle/>
          <a:p>
            <a:pPr marL="0" indent="0">
              <a:buNone/>
            </a:pPr>
            <a:r>
              <a:rPr lang="id-ID" sz="3200" dirty="0"/>
              <a:t>Ada beberapa cara untuk menuliskan kode Javascript di dalam dokumen/halaman HTML, yakni menggunakan tag &lt;script&gt;, menggunakan file eksternal, dan melalui event tertentu.</a:t>
            </a:r>
            <a:endParaRPr lang="id-ID" sz="3200" dirty="0"/>
          </a:p>
        </p:txBody>
      </p:sp>
    </p:spTree>
    <p:extLst>
      <p:ext uri="{BB962C8B-B14F-4D97-AF65-F5344CB8AC3E}">
        <p14:creationId xmlns:p14="http://schemas.microsoft.com/office/powerpoint/2010/main" val="353221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err="1" smtClean="0"/>
              <a:t>Contoh</a:t>
            </a:r>
            <a:r>
              <a:rPr lang="en-US" sz="5400" dirty="0" smtClean="0"/>
              <a:t> Syntax Dan </a:t>
            </a:r>
            <a:r>
              <a:rPr lang="en-US" sz="5400" dirty="0" err="1" smtClean="0"/>
              <a:t>Outputnya</a:t>
            </a:r>
            <a:endParaRPr lang="en-US" sz="5400" dirty="0"/>
          </a:p>
        </p:txBody>
      </p:sp>
      <p:sp>
        <p:nvSpPr>
          <p:cNvPr id="5" name="Text Placeholder 4"/>
          <p:cNvSpPr>
            <a:spLocks noGrp="1"/>
          </p:cNvSpPr>
          <p:nvPr>
            <p:ph type="body" idx="1"/>
          </p:nvPr>
        </p:nvSpPr>
        <p:spPr/>
        <p:txBody>
          <a:bodyPr/>
          <a:lstStyle/>
          <a:p>
            <a:pPr algn="l"/>
            <a:r>
              <a:rPr lang="en-US" sz="2800" dirty="0" err="1" smtClean="0"/>
              <a:t>Contoh</a:t>
            </a:r>
            <a:r>
              <a:rPr lang="en-US" sz="2800" dirty="0" smtClean="0"/>
              <a:t> Syntax</a:t>
            </a:r>
            <a:endParaRPr lang="en-US" sz="2800" dirty="0"/>
          </a:p>
        </p:txBody>
      </p:sp>
      <p:sp>
        <p:nvSpPr>
          <p:cNvPr id="7" name="Text Placeholder 6"/>
          <p:cNvSpPr>
            <a:spLocks noGrp="1"/>
          </p:cNvSpPr>
          <p:nvPr>
            <p:ph type="body" sz="quarter" idx="3"/>
          </p:nvPr>
        </p:nvSpPr>
        <p:spPr/>
        <p:txBody>
          <a:bodyPr/>
          <a:lstStyle/>
          <a:p>
            <a:pPr algn="l"/>
            <a:r>
              <a:rPr lang="en-US" sz="2800" dirty="0" smtClean="0"/>
              <a:t>Output </a:t>
            </a:r>
            <a:endParaRPr lang="en-US" sz="2800" dirty="0"/>
          </a:p>
        </p:txBody>
      </p:sp>
      <p:pic>
        <p:nvPicPr>
          <p:cNvPr id="9" name="Gambar 4">
            <a:extLst>
              <a:ext uri="{FF2B5EF4-FFF2-40B4-BE49-F238E27FC236}">
                <a16:creationId xmlns:a16="http://schemas.microsoft.com/office/drawing/2014/main" id="{9C1D31A1-7341-FB4F-A62F-A9891121D5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388" y="2934269"/>
            <a:ext cx="5189537" cy="2926782"/>
          </a:xfrm>
          <a:prstGeom prst="rect">
            <a:avLst/>
          </a:prstGeom>
        </p:spPr>
      </p:pic>
      <p:pic>
        <p:nvPicPr>
          <p:cNvPr id="10" name="Gambar 10">
            <a:extLst>
              <a:ext uri="{FF2B5EF4-FFF2-40B4-BE49-F238E27FC236}">
                <a16:creationId xmlns:a16="http://schemas.microsoft.com/office/drawing/2014/main" id="{D3D77020-1D93-1748-9027-39D61FCC8D0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6381" y="2934269"/>
            <a:ext cx="5115617" cy="2926782"/>
          </a:xfrm>
          <a:prstGeom prst="rect">
            <a:avLst/>
          </a:prstGeom>
        </p:spPr>
      </p:pic>
    </p:spTree>
    <p:extLst>
      <p:ext uri="{BB962C8B-B14F-4D97-AF65-F5344CB8AC3E}">
        <p14:creationId xmlns:p14="http://schemas.microsoft.com/office/powerpoint/2010/main" val="95465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Menggunakan</a:t>
            </a:r>
            <a:r>
              <a:rPr lang="en-US" sz="5400" dirty="0" smtClean="0"/>
              <a:t> File External</a:t>
            </a:r>
            <a:endParaRPr lang="en-US" sz="5400" dirty="0"/>
          </a:p>
        </p:txBody>
      </p:sp>
      <p:sp>
        <p:nvSpPr>
          <p:cNvPr id="3" name="Content Placeholder 2"/>
          <p:cNvSpPr>
            <a:spLocks noGrp="1"/>
          </p:cNvSpPr>
          <p:nvPr>
            <p:ph idx="1"/>
          </p:nvPr>
        </p:nvSpPr>
        <p:spPr/>
        <p:txBody>
          <a:bodyPr>
            <a:normAutofit/>
          </a:bodyPr>
          <a:lstStyle/>
          <a:p>
            <a:pPr marL="0" indent="0">
              <a:buNone/>
            </a:pPr>
            <a:r>
              <a:rPr lang="id-ID" sz="3200" dirty="0"/>
              <a:t>Menuliskan kode program Javascript dalam suatu file teks dan kemudian file teks yang berisi kode Javascript di panggil dari dalam dokumen HTML</a:t>
            </a:r>
            <a:r>
              <a:rPr lang="id-ID" sz="3200" dirty="0" smtClean="0"/>
              <a:t>.</a:t>
            </a:r>
            <a:endParaRPr lang="id-ID" sz="3200" dirty="0"/>
          </a:p>
        </p:txBody>
      </p:sp>
    </p:spTree>
    <p:extLst>
      <p:ext uri="{BB962C8B-B14F-4D97-AF65-F5344CB8AC3E}">
        <p14:creationId xmlns:p14="http://schemas.microsoft.com/office/powerpoint/2010/main" val="83211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err="1" smtClean="0"/>
              <a:t>Contoh</a:t>
            </a:r>
            <a:r>
              <a:rPr lang="en-US" sz="5400" dirty="0" smtClean="0"/>
              <a:t> Syntax Dan </a:t>
            </a:r>
            <a:r>
              <a:rPr lang="en-US" sz="5400" dirty="0" err="1" smtClean="0"/>
              <a:t>Outputnya</a:t>
            </a:r>
            <a:endParaRPr lang="en-US" sz="5400" dirty="0"/>
          </a:p>
        </p:txBody>
      </p:sp>
      <p:sp>
        <p:nvSpPr>
          <p:cNvPr id="5" name="Text Placeholder 4"/>
          <p:cNvSpPr>
            <a:spLocks noGrp="1"/>
          </p:cNvSpPr>
          <p:nvPr>
            <p:ph type="body" idx="1"/>
          </p:nvPr>
        </p:nvSpPr>
        <p:spPr/>
        <p:txBody>
          <a:bodyPr/>
          <a:lstStyle/>
          <a:p>
            <a:pPr algn="l"/>
            <a:r>
              <a:rPr lang="en-US" sz="2800" dirty="0" err="1" smtClean="0"/>
              <a:t>Contoh</a:t>
            </a:r>
            <a:r>
              <a:rPr lang="en-US" sz="2800" dirty="0" smtClean="0"/>
              <a:t> Syntax</a:t>
            </a:r>
            <a:endParaRPr lang="en-US" sz="2800" dirty="0"/>
          </a:p>
        </p:txBody>
      </p:sp>
      <p:sp>
        <p:nvSpPr>
          <p:cNvPr id="7" name="Text Placeholder 6"/>
          <p:cNvSpPr>
            <a:spLocks noGrp="1"/>
          </p:cNvSpPr>
          <p:nvPr>
            <p:ph type="body" sz="quarter" idx="3"/>
          </p:nvPr>
        </p:nvSpPr>
        <p:spPr/>
        <p:txBody>
          <a:bodyPr/>
          <a:lstStyle/>
          <a:p>
            <a:pPr algn="l"/>
            <a:r>
              <a:rPr lang="en-US" sz="2800" dirty="0" smtClean="0"/>
              <a:t>Output </a:t>
            </a:r>
            <a:endParaRPr lang="en-US" sz="2800" dirty="0"/>
          </a:p>
        </p:txBody>
      </p:sp>
      <p:pic>
        <p:nvPicPr>
          <p:cNvPr id="11" name="Gambar 14">
            <a:extLst>
              <a:ext uri="{FF2B5EF4-FFF2-40B4-BE49-F238E27FC236}">
                <a16:creationId xmlns:a16="http://schemas.microsoft.com/office/drawing/2014/main" id="{41128D2E-B7B1-024D-8E91-8B1BCA23C9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388" y="2934269"/>
            <a:ext cx="5189537" cy="2292824"/>
          </a:xfrm>
          <a:prstGeom prst="rect">
            <a:avLst/>
          </a:prstGeom>
        </p:spPr>
      </p:pic>
      <p:pic>
        <p:nvPicPr>
          <p:cNvPr id="12" name="Gambar 6">
            <a:extLst>
              <a:ext uri="{FF2B5EF4-FFF2-40B4-BE49-F238E27FC236}">
                <a16:creationId xmlns:a16="http://schemas.microsoft.com/office/drawing/2014/main" id="{6DA2E49C-76DC-3B47-98DE-7E14A07C3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 y="5349923"/>
            <a:ext cx="5193925" cy="987514"/>
          </a:xfrm>
          <a:prstGeom prst="rect">
            <a:avLst/>
          </a:prstGeom>
        </p:spPr>
      </p:pic>
      <p:pic>
        <p:nvPicPr>
          <p:cNvPr id="13" name="Gambar 12">
            <a:extLst>
              <a:ext uri="{FF2B5EF4-FFF2-40B4-BE49-F238E27FC236}">
                <a16:creationId xmlns:a16="http://schemas.microsoft.com/office/drawing/2014/main" id="{3896B0F5-8510-5A4C-8804-8D0805709F3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70118" y="3508374"/>
            <a:ext cx="4829175" cy="1395140"/>
          </a:xfrm>
          <a:prstGeom prst="rect">
            <a:avLst/>
          </a:prstGeom>
        </p:spPr>
      </p:pic>
    </p:spTree>
    <p:extLst>
      <p:ext uri="{BB962C8B-B14F-4D97-AF65-F5344CB8AC3E}">
        <p14:creationId xmlns:p14="http://schemas.microsoft.com/office/powerpoint/2010/main" val="334673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Menggunakan</a:t>
            </a:r>
            <a:r>
              <a:rPr lang="en-US" sz="5400" dirty="0" smtClean="0"/>
              <a:t> Event </a:t>
            </a:r>
            <a:r>
              <a:rPr lang="en-US" sz="5400" dirty="0" err="1" smtClean="0"/>
              <a:t>Tertentu</a:t>
            </a:r>
            <a:endParaRPr lang="en-US" sz="5400" dirty="0"/>
          </a:p>
        </p:txBody>
      </p:sp>
      <p:sp>
        <p:nvSpPr>
          <p:cNvPr id="3" name="Content Placeholder 2"/>
          <p:cNvSpPr>
            <a:spLocks noGrp="1"/>
          </p:cNvSpPr>
          <p:nvPr>
            <p:ph idx="1"/>
          </p:nvPr>
        </p:nvSpPr>
        <p:spPr/>
        <p:txBody>
          <a:bodyPr>
            <a:normAutofit/>
          </a:bodyPr>
          <a:lstStyle/>
          <a:p>
            <a:pPr marL="0" indent="0">
              <a:buNone/>
            </a:pPr>
            <a:r>
              <a:rPr lang="id-ID" sz="3200" dirty="0"/>
              <a:t>Menuliskan kode program Javascript dalam suatu file teks dan kemudian file teks yang berisi kode Javascript di panggil dari dalam dokumen HTML</a:t>
            </a:r>
            <a:r>
              <a:rPr lang="id-ID" sz="3200" dirty="0" smtClean="0"/>
              <a:t>.</a:t>
            </a:r>
            <a:endParaRPr lang="id-ID" sz="3200" dirty="0"/>
          </a:p>
        </p:txBody>
      </p:sp>
    </p:spTree>
    <p:extLst>
      <p:ext uri="{BB962C8B-B14F-4D97-AF65-F5344CB8AC3E}">
        <p14:creationId xmlns:p14="http://schemas.microsoft.com/office/powerpoint/2010/main" val="53454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err="1" smtClean="0"/>
              <a:t>Contoh</a:t>
            </a:r>
            <a:r>
              <a:rPr lang="en-US" sz="5400" dirty="0" smtClean="0"/>
              <a:t> Syntax Dan </a:t>
            </a:r>
            <a:r>
              <a:rPr lang="en-US" sz="5400" dirty="0" err="1" smtClean="0"/>
              <a:t>Outputnya</a:t>
            </a:r>
            <a:endParaRPr lang="en-US" sz="5400" dirty="0"/>
          </a:p>
        </p:txBody>
      </p:sp>
      <p:sp>
        <p:nvSpPr>
          <p:cNvPr id="5" name="Text Placeholder 4"/>
          <p:cNvSpPr>
            <a:spLocks noGrp="1"/>
          </p:cNvSpPr>
          <p:nvPr>
            <p:ph type="body" idx="1"/>
          </p:nvPr>
        </p:nvSpPr>
        <p:spPr/>
        <p:txBody>
          <a:bodyPr/>
          <a:lstStyle/>
          <a:p>
            <a:pPr algn="l"/>
            <a:r>
              <a:rPr lang="en-US" sz="2800" dirty="0" err="1" smtClean="0"/>
              <a:t>Contoh</a:t>
            </a:r>
            <a:r>
              <a:rPr lang="en-US" sz="2800" dirty="0" smtClean="0"/>
              <a:t> Syntax</a:t>
            </a:r>
            <a:endParaRPr lang="en-US" sz="2800" dirty="0"/>
          </a:p>
        </p:txBody>
      </p:sp>
      <p:sp>
        <p:nvSpPr>
          <p:cNvPr id="7" name="Text Placeholder 6"/>
          <p:cNvSpPr>
            <a:spLocks noGrp="1"/>
          </p:cNvSpPr>
          <p:nvPr>
            <p:ph type="body" sz="quarter" idx="3"/>
          </p:nvPr>
        </p:nvSpPr>
        <p:spPr/>
        <p:txBody>
          <a:bodyPr/>
          <a:lstStyle/>
          <a:p>
            <a:pPr algn="l"/>
            <a:r>
              <a:rPr lang="en-US" sz="2800" dirty="0" smtClean="0"/>
              <a:t>Output </a:t>
            </a:r>
            <a:endParaRPr lang="en-US" sz="2800" dirty="0"/>
          </a:p>
        </p:txBody>
      </p:sp>
      <p:pic>
        <p:nvPicPr>
          <p:cNvPr id="9" name="Gambar 8">
            <a:extLst>
              <a:ext uri="{FF2B5EF4-FFF2-40B4-BE49-F238E27FC236}">
                <a16:creationId xmlns:a16="http://schemas.microsoft.com/office/drawing/2014/main" id="{EE84FF34-D292-9F47-B572-FFE3D73837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388" y="3193576"/>
            <a:ext cx="5189537" cy="2674961"/>
          </a:xfrm>
          <a:prstGeom prst="rect">
            <a:avLst/>
          </a:prstGeom>
        </p:spPr>
      </p:pic>
      <p:pic>
        <p:nvPicPr>
          <p:cNvPr id="14" name="Gambar 14">
            <a:extLst>
              <a:ext uri="{FF2B5EF4-FFF2-40B4-BE49-F238E27FC236}">
                <a16:creationId xmlns:a16="http://schemas.microsoft.com/office/drawing/2014/main" id="{F9968CF4-829B-2145-9980-9DF9C893D5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1618" y="3193575"/>
            <a:ext cx="4790363" cy="2019869"/>
          </a:xfrm>
          <a:prstGeom prst="rect">
            <a:avLst/>
          </a:prstGeom>
        </p:spPr>
      </p:pic>
      <p:pic>
        <p:nvPicPr>
          <p:cNvPr id="15" name="Gambar 12">
            <a:extLst>
              <a:ext uri="{FF2B5EF4-FFF2-40B4-BE49-F238E27FC236}">
                <a16:creationId xmlns:a16="http://schemas.microsoft.com/office/drawing/2014/main" id="{F62BDFFC-5FFF-3448-85C8-A3232A1A5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0818" y="5320033"/>
            <a:ext cx="1247775" cy="457200"/>
          </a:xfrm>
          <a:prstGeom prst="rect">
            <a:avLst/>
          </a:prstGeom>
        </p:spPr>
      </p:pic>
    </p:spTree>
    <p:extLst>
      <p:ext uri="{BB962C8B-B14F-4D97-AF65-F5344CB8AC3E}">
        <p14:creationId xmlns:p14="http://schemas.microsoft.com/office/powerpoint/2010/main" val="1790068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23</TotalTime>
  <Words>198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Javascript</vt:lpstr>
      <vt:lpstr>Pengenalan Javascript</vt:lpstr>
      <vt:lpstr>Penulisan Text Javascript</vt:lpstr>
      <vt:lpstr>Menggunakan Text Script</vt:lpstr>
      <vt:lpstr>Contoh Syntax Dan Outputnya</vt:lpstr>
      <vt:lpstr>Menggunakan File External</vt:lpstr>
      <vt:lpstr>Contoh Syntax Dan Outputnya</vt:lpstr>
      <vt:lpstr>Menggunakan Event Tertentu</vt:lpstr>
      <vt:lpstr>Contoh Syntax Dan Outputnya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HP</dc:creator>
  <cp:lastModifiedBy>HP</cp:lastModifiedBy>
  <cp:revision>3</cp:revision>
  <dcterms:created xsi:type="dcterms:W3CDTF">2019-08-17T01:44:23Z</dcterms:created>
  <dcterms:modified xsi:type="dcterms:W3CDTF">2019-08-17T02:07:29Z</dcterms:modified>
</cp:coreProperties>
</file>