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95" r:id="rId3"/>
    <p:sldId id="271" r:id="rId4"/>
    <p:sldId id="272" r:id="rId5"/>
    <p:sldId id="296" r:id="rId6"/>
    <p:sldId id="273" r:id="rId7"/>
    <p:sldId id="274" r:id="rId8"/>
    <p:sldId id="279" r:id="rId9"/>
    <p:sldId id="258" r:id="rId10"/>
    <p:sldId id="275" r:id="rId11"/>
    <p:sldId id="264" r:id="rId12"/>
    <p:sldId id="260" r:id="rId13"/>
    <p:sldId id="265" r:id="rId14"/>
    <p:sldId id="283" r:id="rId15"/>
    <p:sldId id="276" r:id="rId16"/>
    <p:sldId id="263" r:id="rId17"/>
    <p:sldId id="266" r:id="rId18"/>
    <p:sldId id="269" r:id="rId19"/>
    <p:sldId id="297" r:id="rId20"/>
    <p:sldId id="268" r:id="rId21"/>
    <p:sldId id="270" r:id="rId2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Enamorado" initials="DE" lastIdx="1" clrIdx="0">
    <p:extLst>
      <p:ext uri="{19B8F6BF-5375-455C-9EA6-DF929625EA0E}">
        <p15:presenceInfo xmlns:p15="http://schemas.microsoft.com/office/powerpoint/2012/main" userId="50221824bb3c123c" providerId="Windows Live"/>
      </p:ext>
    </p:extLst>
  </p:cmAuthor>
  <p:cmAuthor id="2" name="Vito asfd" initials="Va" lastIdx="1" clrIdx="1">
    <p:extLst>
      <p:ext uri="{19B8F6BF-5375-455C-9EA6-DF929625EA0E}">
        <p15:presenceInfo xmlns:p15="http://schemas.microsoft.com/office/powerpoint/2012/main" userId="f41f521520c5631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43"/>
    <p:restoredTop sz="94676"/>
  </p:normalViewPr>
  <p:slideViewPr>
    <p:cSldViewPr snapToGrid="0" snapToObjects="1">
      <p:cViewPr varScale="1">
        <p:scale>
          <a:sx n="114" d="100"/>
          <a:sy n="114" d="100"/>
        </p:scale>
        <p:origin x="1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8-23T22:19:08.585" idx="1">
    <p:pos x="10" y="10"/>
    <p:text>entre el nombre y david va un /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182C9-E633-684C-A30D-6C659AF7B767}" type="datetimeFigureOut">
              <a:rPr lang="es-CL" smtClean="0"/>
              <a:t>23-08-2019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2F00A-C0EB-414C-A227-8449AACAF2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85672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2F00A-C0EB-414C-A227-8449AACAF2DD}" type="slidenum">
              <a:rPr lang="es-CL" smtClean="0"/>
              <a:t>21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9176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22F3-4B50-364D-B905-A1B68A9890B5}" type="datetimeFigureOut">
              <a:rPr lang="es-CL" smtClean="0"/>
              <a:t>23-08-2019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A5C3-77AD-AE44-9288-ADAA317171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0682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22F3-4B50-364D-B905-A1B68A9890B5}" type="datetimeFigureOut">
              <a:rPr lang="es-CL" smtClean="0"/>
              <a:t>23-08-2019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A5C3-77AD-AE44-9288-ADAA317171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62298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22F3-4B50-364D-B905-A1B68A9890B5}" type="datetimeFigureOut">
              <a:rPr lang="es-CL" smtClean="0"/>
              <a:t>23-08-2019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A5C3-77AD-AE44-9288-ADAA3171717C}" type="slidenum">
              <a:rPr lang="es-CL" smtClean="0"/>
              <a:t>‹Nº›</a:t>
            </a:fld>
            <a:endParaRPr lang="es-C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6878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22F3-4B50-364D-B905-A1B68A9890B5}" type="datetimeFigureOut">
              <a:rPr lang="es-CL" smtClean="0"/>
              <a:t>23-08-2019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A5C3-77AD-AE44-9288-ADAA317171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23843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22F3-4B50-364D-B905-A1B68A9890B5}" type="datetimeFigureOut">
              <a:rPr lang="es-CL" smtClean="0"/>
              <a:t>23-08-2019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A5C3-77AD-AE44-9288-ADAA3171717C}" type="slidenum">
              <a:rPr lang="es-CL" smtClean="0"/>
              <a:t>‹Nº›</a:t>
            </a:fld>
            <a:endParaRPr lang="es-C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2058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22F3-4B50-364D-B905-A1B68A9890B5}" type="datetimeFigureOut">
              <a:rPr lang="es-CL" smtClean="0"/>
              <a:t>23-08-2019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A5C3-77AD-AE44-9288-ADAA317171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68136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22F3-4B50-364D-B905-A1B68A9890B5}" type="datetimeFigureOut">
              <a:rPr lang="es-CL" smtClean="0"/>
              <a:t>23-08-2019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A5C3-77AD-AE44-9288-ADAA317171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65602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22F3-4B50-364D-B905-A1B68A9890B5}" type="datetimeFigureOut">
              <a:rPr lang="es-CL" smtClean="0"/>
              <a:t>23-08-2019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A5C3-77AD-AE44-9288-ADAA317171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48058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22F3-4B50-364D-B905-A1B68A9890B5}" type="datetimeFigureOut">
              <a:rPr lang="es-CL" smtClean="0"/>
              <a:t>23-08-2019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A5C3-77AD-AE44-9288-ADAA317171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326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22F3-4B50-364D-B905-A1B68A9890B5}" type="datetimeFigureOut">
              <a:rPr lang="es-CL" smtClean="0"/>
              <a:t>23-08-2019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A5C3-77AD-AE44-9288-ADAA317171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46039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22F3-4B50-364D-B905-A1B68A9890B5}" type="datetimeFigureOut">
              <a:rPr lang="es-CL" smtClean="0"/>
              <a:t>23-08-2019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A5C3-77AD-AE44-9288-ADAA317171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3931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22F3-4B50-364D-B905-A1B68A9890B5}" type="datetimeFigureOut">
              <a:rPr lang="es-CL" smtClean="0"/>
              <a:t>23-08-2019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A5C3-77AD-AE44-9288-ADAA317171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5664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22F3-4B50-364D-B905-A1B68A9890B5}" type="datetimeFigureOut">
              <a:rPr lang="es-CL" smtClean="0"/>
              <a:t>23-08-2019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A5C3-77AD-AE44-9288-ADAA317171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41858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22F3-4B50-364D-B905-A1B68A9890B5}" type="datetimeFigureOut">
              <a:rPr lang="es-CL" smtClean="0"/>
              <a:t>23-08-2019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A5C3-77AD-AE44-9288-ADAA317171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1648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22F3-4B50-364D-B905-A1B68A9890B5}" type="datetimeFigureOut">
              <a:rPr lang="es-CL" smtClean="0"/>
              <a:t>23-08-2019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A5C3-77AD-AE44-9288-ADAA317171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1684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22F3-4B50-364D-B905-A1B68A9890B5}" type="datetimeFigureOut">
              <a:rPr lang="es-CL" smtClean="0"/>
              <a:t>23-08-2019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A5C3-77AD-AE44-9288-ADAA317171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13914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622F3-4B50-364D-B905-A1B68A9890B5}" type="datetimeFigureOut">
              <a:rPr lang="es-CL" smtClean="0"/>
              <a:t>23-08-2019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F6EA5C3-77AD-AE44-9288-ADAA317171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01548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6AAAEC-A8DF-224E-ADDC-D37F0CC42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953" y="2404534"/>
            <a:ext cx="6374049" cy="1646302"/>
          </a:xfrm>
        </p:spPr>
        <p:txBody>
          <a:bodyPr/>
          <a:lstStyle/>
          <a:p>
            <a:r>
              <a:rPr lang="es-CL" dirty="0"/>
              <a:t>Desarrollo de una API tipo REST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F4C2D5-1BBB-9241-97AA-74473C50FE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Desarrollo API tipo REST</a:t>
            </a:r>
          </a:p>
        </p:txBody>
      </p:sp>
      <p:pic>
        <p:nvPicPr>
          <p:cNvPr id="1026" name="Picture 2" descr="api, application, programming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89" y="535674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371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0CC5D-B0B2-564A-B217-EF8A94DFB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Crear nueva clase java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CB3E165-25D2-A94C-AEAA-77D6CC129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899" y="1447074"/>
            <a:ext cx="8130734" cy="50582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4132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B8E054-F1BC-F24A-825B-0F82B0916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Clase de Recurso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CF7E41-2596-3547-83E7-2D6FBEBDB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29" y="2853386"/>
            <a:ext cx="8596668" cy="3525096"/>
          </a:xfrm>
          <a:solidFill>
            <a:schemeClr val="bg1">
              <a:lumMod val="95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CL" sz="2400" dirty="0">
                <a:solidFill>
                  <a:srgbClr val="0070C0"/>
                </a:solidFill>
              </a:rPr>
              <a:t>import</a:t>
            </a:r>
            <a:r>
              <a:rPr lang="es-CL" sz="2400" dirty="0"/>
              <a:t> javax.ws.rs.Path;</a:t>
            </a:r>
          </a:p>
          <a:p>
            <a:pPr marL="0" indent="0">
              <a:buNone/>
            </a:pPr>
            <a:endParaRPr lang="es-CL" sz="2400" dirty="0"/>
          </a:p>
          <a:p>
            <a:pPr marL="0" indent="0">
              <a:buNone/>
            </a:pPr>
            <a:r>
              <a:rPr lang="es-CL" sz="2400" dirty="0"/>
              <a:t>@Path(</a:t>
            </a:r>
            <a:r>
              <a:rPr lang="es-CL" sz="2400" dirty="0">
                <a:solidFill>
                  <a:schemeClr val="accent3"/>
                </a:solidFill>
              </a:rPr>
              <a:t>"/"</a:t>
            </a:r>
            <a:r>
              <a:rPr lang="es-CL" sz="2400" dirty="0"/>
              <a:t>)</a:t>
            </a:r>
          </a:p>
          <a:p>
            <a:pPr marL="0" indent="0">
              <a:buNone/>
            </a:pPr>
            <a:endParaRPr lang="es-CL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s-CL" sz="2400" dirty="0">
                <a:solidFill>
                  <a:srgbClr val="0070C0"/>
                </a:solidFill>
              </a:rPr>
              <a:t>public</a:t>
            </a:r>
            <a:r>
              <a:rPr lang="es-CL" sz="2400" dirty="0"/>
              <a:t> class SumaRecurso {</a:t>
            </a:r>
          </a:p>
          <a:p>
            <a:pPr marL="0" indent="0">
              <a:buNone/>
            </a:pPr>
            <a:endParaRPr lang="es-CL" sz="2400" dirty="0"/>
          </a:p>
          <a:p>
            <a:pPr marL="400050" lvl="1" indent="0">
              <a:buNone/>
            </a:pPr>
            <a:r>
              <a:rPr lang="es-CL" sz="2000" dirty="0"/>
              <a:t>// Metodos para responder las solicitudes </a:t>
            </a:r>
          </a:p>
          <a:p>
            <a:pPr marL="0" indent="0">
              <a:buNone/>
            </a:pPr>
            <a:endParaRPr lang="es-CL" sz="2400" dirty="0"/>
          </a:p>
          <a:p>
            <a:pPr marL="0" indent="0">
              <a:buNone/>
            </a:pPr>
            <a:r>
              <a:rPr lang="es-CL" sz="2400" dirty="0"/>
              <a:t>}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688933B-969E-EF48-8230-1E509899F993}"/>
              </a:ext>
            </a:extLst>
          </p:cNvPr>
          <p:cNvSpPr txBox="1"/>
          <p:nvPr/>
        </p:nvSpPr>
        <p:spPr>
          <a:xfrm>
            <a:off x="677334" y="1532586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Crear un clase Java: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0956F91-F397-3143-9E3F-F6633006B39B}"/>
              </a:ext>
            </a:extLst>
          </p:cNvPr>
          <p:cNvSpPr txBox="1"/>
          <p:nvPr/>
        </p:nvSpPr>
        <p:spPr>
          <a:xfrm>
            <a:off x="350763" y="2460954"/>
            <a:ext cx="348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/>
              <a:t>Código clase de Configuración:</a:t>
            </a:r>
          </a:p>
        </p:txBody>
      </p:sp>
    </p:spTree>
    <p:extLst>
      <p:ext uri="{BB962C8B-B14F-4D97-AF65-F5344CB8AC3E}">
        <p14:creationId xmlns:p14="http://schemas.microsoft.com/office/powerpoint/2010/main" val="3612895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80AC4-41B2-DB41-8B73-6652C7CA3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Suma: QueryParam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BB8473-BFB3-324D-A294-71C184093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784" y="1851573"/>
            <a:ext cx="8596668" cy="51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b="1" dirty="0"/>
              <a:t>Creación de los recursos que estarán disponibles mediante los verbos http.</a:t>
            </a:r>
          </a:p>
          <a:p>
            <a:pPr marL="0" indent="0">
              <a:buNone/>
            </a:pPr>
            <a:endParaRPr lang="es-CL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9F3AEA2-CB5C-1D40-9358-C70957C61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83" y="2730137"/>
            <a:ext cx="9943313" cy="35269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5126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80AC4-41B2-DB41-8B73-6652C7CA3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Crear un servicio REST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BB8473-BFB3-324D-A294-71C184093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757" y="2473874"/>
            <a:ext cx="8596668" cy="51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dirty="0"/>
              <a:t>Resultado esperado:</a:t>
            </a:r>
          </a:p>
          <a:p>
            <a:pPr marL="0" indent="0">
              <a:buNone/>
            </a:pPr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A1083A2-1A11-EB43-B3B0-74CD83DCA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53" y="2992091"/>
            <a:ext cx="10438808" cy="19608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3410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4658" y="3047413"/>
            <a:ext cx="10262083" cy="180036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CL" sz="5400" dirty="0"/>
              <a:t>Configuración del proyecto para el deploy de la API en el Cloud 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375" y="1034788"/>
            <a:ext cx="1549527" cy="162049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296" y="1726896"/>
            <a:ext cx="1776368" cy="53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66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EE95AC-2C86-2841-9745-E61E2AE29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446" y="2904576"/>
            <a:ext cx="9849394" cy="2367013"/>
          </a:xfrm>
        </p:spPr>
        <p:txBody>
          <a:bodyPr>
            <a:normAutofit/>
          </a:bodyPr>
          <a:lstStyle/>
          <a:p>
            <a:pPr algn="ctr"/>
            <a:r>
              <a:rPr lang="es-CL" sz="6600" dirty="0"/>
              <a:t>Nuevas Funcionalidades del API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227" y="943644"/>
            <a:ext cx="1813832" cy="178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2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D028B-B442-054E-8765-E33A90F3B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Suma: JSON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B7E4FA3-4329-794D-BC4B-D0AE1B420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31" y="1559694"/>
            <a:ext cx="7865775" cy="5097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8054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25052-441E-3D4D-BD7E-945831C95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Suma: consulta resvicio con Postman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96CE843-2E17-9948-819A-C6A1F3C5D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71" y="1750422"/>
            <a:ext cx="9172028" cy="44101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0198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B8E054-F1BC-F24A-825B-0F82B0916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Recurso con restricción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750AE2C-163A-C74D-B654-F000E270D1A4}"/>
              </a:ext>
            </a:extLst>
          </p:cNvPr>
          <p:cNvSpPr/>
          <p:nvPr/>
        </p:nvSpPr>
        <p:spPr>
          <a:xfrm>
            <a:off x="559766" y="1550539"/>
            <a:ext cx="84274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CL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Mediante el uso de expresiones regulares es posible restringir el acceso a un recurso.</a:t>
            </a:r>
            <a:r>
              <a:rPr lang="es-CL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44702C6-FCEB-5D46-A5B1-DEFE85F0B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02327"/>
            <a:ext cx="9119811" cy="21526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Rectángulo 2"/>
          <p:cNvSpPr/>
          <p:nvPr/>
        </p:nvSpPr>
        <p:spPr>
          <a:xfrm>
            <a:off x="559766" y="5188713"/>
            <a:ext cx="67946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CL" dirty="0"/>
              <a:t>En </a:t>
            </a:r>
            <a:r>
              <a:rPr lang="es-CL" dirty="0" err="1"/>
              <a:t>Path</a:t>
            </a:r>
            <a:r>
              <a:rPr lang="es-CL" dirty="0"/>
              <a:t> se escribe la expresión regular [a-z]+ que indica que solo aceptará letras en minúscula</a:t>
            </a:r>
          </a:p>
        </p:txBody>
      </p:sp>
      <p:sp>
        <p:nvSpPr>
          <p:cNvPr id="5" name="Rectángulo 4"/>
          <p:cNvSpPr/>
          <p:nvPr/>
        </p:nvSpPr>
        <p:spPr>
          <a:xfrm>
            <a:off x="978745" y="6268760"/>
            <a:ext cx="7278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/>
              <a:t>Pagina para probar expresiones regulares online </a:t>
            </a:r>
            <a:r>
              <a:rPr lang="es-CL" dirty="0">
                <a:solidFill>
                  <a:srgbClr val="C00000"/>
                </a:solidFill>
              </a:rPr>
              <a:t>https://regexr.com/</a:t>
            </a:r>
          </a:p>
        </p:txBody>
      </p:sp>
    </p:spTree>
    <p:extLst>
      <p:ext uri="{BB962C8B-B14F-4D97-AF65-F5344CB8AC3E}">
        <p14:creationId xmlns:p14="http://schemas.microsoft.com/office/powerpoint/2010/main" val="2900566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6134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Creación del Proyecto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18746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B8E054-F1BC-F24A-825B-0F82B0916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90" y="609600"/>
            <a:ext cx="7972879" cy="866503"/>
          </a:xfrm>
        </p:spPr>
        <p:txBody>
          <a:bodyPr/>
          <a:lstStyle/>
          <a:p>
            <a:r>
              <a:rPr lang="es-CL" dirty="0"/>
              <a:t>Resultado esperado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8DEC95B-EBAE-1D48-8BA4-D2A56DFDC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614" y="4652138"/>
            <a:ext cx="7502619" cy="21013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2DE4776-CEEE-914D-A32F-FAE143312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244" y="2192829"/>
            <a:ext cx="7371989" cy="12355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uadroTexto 2"/>
          <p:cNvSpPr txBox="1"/>
          <p:nvPr/>
        </p:nvSpPr>
        <p:spPr>
          <a:xfrm>
            <a:off x="713920" y="1437418"/>
            <a:ext cx="8338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CL" dirty="0"/>
              <a:t>En este caso se pasará como parámetro el nombre con caracteres todos en minúscula.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478790" y="3721326"/>
            <a:ext cx="8338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CL" dirty="0"/>
              <a:t>El usuario pasa como parámetro un nombre que contienes caracteres en mayúscula y el api responde con un error.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5B385E2-50D0-45BF-B389-63CCBC9769F3}"/>
              </a:ext>
            </a:extLst>
          </p:cNvPr>
          <p:cNvSpPr txBox="1"/>
          <p:nvPr/>
        </p:nvSpPr>
        <p:spPr>
          <a:xfrm>
            <a:off x="4282349" y="1823497"/>
            <a:ext cx="8338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CL" dirty="0"/>
              <a:t>Entre nombre y </a:t>
            </a:r>
            <a:r>
              <a:rPr lang="es-CL" dirty="0" err="1"/>
              <a:t>david</a:t>
            </a:r>
            <a:r>
              <a:rPr lang="es-CL" dirty="0"/>
              <a:t> va un /</a:t>
            </a:r>
          </a:p>
        </p:txBody>
      </p:sp>
    </p:spTree>
    <p:extLst>
      <p:ext uri="{BB962C8B-B14F-4D97-AF65-F5344CB8AC3E}">
        <p14:creationId xmlns:p14="http://schemas.microsoft.com/office/powerpoint/2010/main" val="3134255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327374-A261-B445-A5A8-532757C0A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6737" y="2695978"/>
            <a:ext cx="4216638" cy="1579808"/>
          </a:xfrm>
        </p:spPr>
        <p:txBody>
          <a:bodyPr>
            <a:noAutofit/>
          </a:bodyPr>
          <a:lstStyle/>
          <a:p>
            <a:r>
              <a:rPr lang="es-CL" sz="12500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1569755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E5855-F2C3-1C4D-BE5E-92C93CF06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9651"/>
          </a:xfrm>
        </p:spPr>
        <p:txBody>
          <a:bodyPr>
            <a:normAutofit fontScale="90000"/>
          </a:bodyPr>
          <a:lstStyle/>
          <a:p>
            <a:r>
              <a:rPr lang="es-CL" dirty="0"/>
              <a:t>Nuevo Proyecto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F2E6412-2D59-A949-BE82-337463590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66511"/>
            <a:ext cx="3035300" cy="1092200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C671792-CB96-274A-96DF-B923040E8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259" y="2412611"/>
            <a:ext cx="6019679" cy="4217129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BEF3731-9907-694E-8055-57E2B7330C9C}"/>
              </a:ext>
            </a:extLst>
          </p:cNvPr>
          <p:cNvSpPr txBox="1"/>
          <p:nvPr/>
        </p:nvSpPr>
        <p:spPr>
          <a:xfrm>
            <a:off x="535033" y="1429904"/>
            <a:ext cx="3699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b="1" dirty="0">
                <a:solidFill>
                  <a:srgbClr val="C00000"/>
                </a:solidFill>
              </a:rPr>
              <a:t>Paso 1: crear nuevo proyecto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2531370-7622-D644-AE6E-7059C380C818}"/>
              </a:ext>
            </a:extLst>
          </p:cNvPr>
          <p:cNvSpPr txBox="1"/>
          <p:nvPr/>
        </p:nvSpPr>
        <p:spPr>
          <a:xfrm>
            <a:off x="4792788" y="1953587"/>
            <a:ext cx="4248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Paso 2: </a:t>
            </a:r>
            <a:r>
              <a:rPr lang="es-CL" sz="20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Maven</a:t>
            </a:r>
            <a:r>
              <a:rPr lang="es-CL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web </a:t>
            </a:r>
            <a:r>
              <a:rPr lang="es-CL" sz="20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endParaRPr lang="es-CL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388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6F7DE-A3C8-8C47-95F4-13C92E6E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Nombre proyecto y servidor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CE44E48-6424-1746-A9D3-1F31D067D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31" y="1930400"/>
            <a:ext cx="5402809" cy="358299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FDAF402-A501-A845-BFE5-77D8AFBDE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313" y="2939532"/>
            <a:ext cx="5564192" cy="370946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F814C7F-4BDE-5042-B3A7-CF5047421959}"/>
              </a:ext>
            </a:extLst>
          </p:cNvPr>
          <p:cNvSpPr txBox="1"/>
          <p:nvPr/>
        </p:nvSpPr>
        <p:spPr>
          <a:xfrm>
            <a:off x="229931" y="1561068"/>
            <a:ext cx="3163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C00000"/>
                </a:solidFill>
              </a:rPr>
              <a:t>Paso 3: Nombre del proyecto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5D46228-05EF-B645-85D9-C92199CBA454}"/>
              </a:ext>
            </a:extLst>
          </p:cNvPr>
          <p:cNvSpPr txBox="1"/>
          <p:nvPr/>
        </p:nvSpPr>
        <p:spPr>
          <a:xfrm>
            <a:off x="5632740" y="2563809"/>
            <a:ext cx="33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C00000"/>
                </a:solidFill>
              </a:rPr>
              <a:t>Paso 4:  Selección del servidor</a:t>
            </a:r>
          </a:p>
        </p:txBody>
      </p:sp>
    </p:spTree>
    <p:extLst>
      <p:ext uri="{BB962C8B-B14F-4D97-AF65-F5344CB8AC3E}">
        <p14:creationId xmlns:p14="http://schemas.microsoft.com/office/powerpoint/2010/main" val="81517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Creación de la Clase de configuración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/>
              <a:t>Se debe crear una clase Java la cual tendrá la configuración de la API.</a:t>
            </a:r>
          </a:p>
        </p:txBody>
      </p:sp>
    </p:spTree>
    <p:extLst>
      <p:ext uri="{BB962C8B-B14F-4D97-AF65-F5344CB8AC3E}">
        <p14:creationId xmlns:p14="http://schemas.microsoft.com/office/powerpoint/2010/main" val="393494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0CC5D-B0B2-564A-B217-EF8A94DFB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076" y="448491"/>
            <a:ext cx="9472506" cy="788126"/>
          </a:xfrm>
        </p:spPr>
        <p:txBody>
          <a:bodyPr/>
          <a:lstStyle/>
          <a:p>
            <a:r>
              <a:rPr lang="es-CL" dirty="0"/>
              <a:t>Agregar nueva clase Java al Proyecto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CB3E165-25D2-A94C-AEAA-77D6CC129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608575"/>
            <a:ext cx="7818459" cy="48639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7512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47B667-EA87-1241-B24D-28B37BE16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Nueva Clase de configuración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A260899-78CD-9C4E-9DC1-024F099F2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29" y="2172941"/>
            <a:ext cx="5945073" cy="41756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2D1B6073-39F1-1A41-A606-1D3767C59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8279"/>
            <a:ext cx="8283786" cy="43615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s-CL" sz="2400" dirty="0"/>
              <a:t>Crear un clase java la cual contendrá la configuracón. </a:t>
            </a:r>
          </a:p>
        </p:txBody>
      </p:sp>
      <p:sp>
        <p:nvSpPr>
          <p:cNvPr id="3" name="Rectángulo 2"/>
          <p:cNvSpPr/>
          <p:nvPr/>
        </p:nvSpPr>
        <p:spPr>
          <a:xfrm>
            <a:off x="677334" y="1998282"/>
            <a:ext cx="25361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dirty="0"/>
              <a:t>Esta clase será el punto de entrada al servicio. </a:t>
            </a:r>
          </a:p>
        </p:txBody>
      </p:sp>
    </p:spTree>
    <p:extLst>
      <p:ext uri="{BB962C8B-B14F-4D97-AF65-F5344CB8AC3E}">
        <p14:creationId xmlns:p14="http://schemas.microsoft.com/office/powerpoint/2010/main" val="2553047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4CFA0E-77E9-134A-870C-389AA47C9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Clase creada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70836BD-64EB-6D48-909A-B179E94E0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34854"/>
            <a:ext cx="7268857" cy="35391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6684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80AC4-41B2-DB41-8B73-6652C7CA3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Clase de configuración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BB8473-BFB3-324D-A294-71C184093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6954"/>
            <a:ext cx="8847666" cy="772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2000" dirty="0"/>
              <a:t>Crear un clase java la cual contendrá la configuracón. Esta clase será el punto de entrada al servicio. </a:t>
            </a:r>
          </a:p>
          <a:p>
            <a:pPr marL="0" indent="0">
              <a:buNone/>
            </a:pPr>
            <a:endParaRPr lang="es-CL" sz="2000" dirty="0"/>
          </a:p>
          <a:p>
            <a:pPr marL="0" indent="0">
              <a:buNone/>
            </a:pPr>
            <a:endParaRPr lang="es-CL" sz="20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880549C-4A1F-7243-9994-42C5297F464B}"/>
              </a:ext>
            </a:extLst>
          </p:cNvPr>
          <p:cNvSpPr/>
          <p:nvPr/>
        </p:nvSpPr>
        <p:spPr>
          <a:xfrm>
            <a:off x="337386" y="2842912"/>
            <a:ext cx="9187613" cy="25545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CL" sz="2000" dirty="0">
                <a:solidFill>
                  <a:srgbClr val="0070C0"/>
                </a:solidFill>
              </a:rPr>
              <a:t>import</a:t>
            </a:r>
            <a:r>
              <a:rPr lang="es-CL" sz="2000" dirty="0"/>
              <a:t> javax.ws.rs.ApplicationPath;</a:t>
            </a:r>
          </a:p>
          <a:p>
            <a:r>
              <a:rPr lang="es-CL" sz="2000" dirty="0">
                <a:solidFill>
                  <a:srgbClr val="0070C0"/>
                </a:solidFill>
              </a:rPr>
              <a:t>import</a:t>
            </a:r>
            <a:r>
              <a:rPr lang="es-CL" sz="2000" dirty="0"/>
              <a:t> javax.ws.rs.core.Application;</a:t>
            </a:r>
          </a:p>
          <a:p>
            <a:endParaRPr lang="es-CL" sz="2000" dirty="0"/>
          </a:p>
          <a:p>
            <a:endParaRPr lang="es-CL" sz="2000" dirty="0"/>
          </a:p>
          <a:p>
            <a:r>
              <a:rPr lang="es-CL" sz="2000" dirty="0"/>
              <a:t>@ApplicationPath(</a:t>
            </a:r>
            <a:r>
              <a:rPr lang="es-CL" sz="2000" dirty="0">
                <a:solidFill>
                  <a:schemeClr val="accent4"/>
                </a:solidFill>
              </a:rPr>
              <a:t>"/api"</a:t>
            </a:r>
            <a:r>
              <a:rPr lang="es-CL" sz="2000" dirty="0"/>
              <a:t>)</a:t>
            </a:r>
          </a:p>
          <a:p>
            <a:r>
              <a:rPr lang="es-CL" sz="2000" dirty="0">
                <a:solidFill>
                  <a:srgbClr val="0070C0"/>
                </a:solidFill>
              </a:rPr>
              <a:t>public class </a:t>
            </a:r>
            <a:r>
              <a:rPr lang="es-CL" sz="2000" b="1" dirty="0"/>
              <a:t>AppConfig</a:t>
            </a:r>
            <a:r>
              <a:rPr lang="es-CL" sz="2000" dirty="0"/>
              <a:t> </a:t>
            </a:r>
            <a:r>
              <a:rPr lang="es-CL" sz="2000" b="1" dirty="0">
                <a:solidFill>
                  <a:srgbClr val="0070C0"/>
                </a:solidFill>
              </a:rPr>
              <a:t>extends</a:t>
            </a:r>
            <a:r>
              <a:rPr lang="es-CL" sz="2000" dirty="0"/>
              <a:t> Application {</a:t>
            </a:r>
          </a:p>
          <a:p>
            <a:r>
              <a:rPr lang="es-CL" sz="2000" dirty="0"/>
              <a:t>    </a:t>
            </a:r>
          </a:p>
          <a:p>
            <a:r>
              <a:rPr lang="es-CL" sz="2000" dirty="0"/>
              <a:t>}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FD777BD-A009-D342-8564-DE0964A97C42}"/>
              </a:ext>
            </a:extLst>
          </p:cNvPr>
          <p:cNvSpPr txBox="1"/>
          <p:nvPr/>
        </p:nvSpPr>
        <p:spPr>
          <a:xfrm>
            <a:off x="461285" y="6086926"/>
            <a:ext cx="5652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/>
              <a:t>Ejemplo path acceso: </a:t>
            </a:r>
          </a:p>
          <a:p>
            <a:r>
              <a:rPr lang="es-CL" dirty="0"/>
              <a:t>http://myservidor.cl/miproyecto/</a:t>
            </a:r>
            <a:r>
              <a:rPr lang="es-CL" dirty="0">
                <a:solidFill>
                  <a:srgbClr val="FF0000"/>
                </a:solidFill>
              </a:rPr>
              <a:t>api</a:t>
            </a:r>
            <a:r>
              <a:rPr lang="es-CL" dirty="0"/>
              <a:t>/sumarecurso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C127A58-063C-5C47-B875-CBE195F9317A}"/>
              </a:ext>
            </a:extLst>
          </p:cNvPr>
          <p:cNvSpPr txBox="1"/>
          <p:nvPr/>
        </p:nvSpPr>
        <p:spPr>
          <a:xfrm>
            <a:off x="218512" y="2473580"/>
            <a:ext cx="348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/>
              <a:t>Código clase de Configuración:</a:t>
            </a:r>
          </a:p>
        </p:txBody>
      </p:sp>
    </p:spTree>
    <p:extLst>
      <p:ext uri="{BB962C8B-B14F-4D97-AF65-F5344CB8AC3E}">
        <p14:creationId xmlns:p14="http://schemas.microsoft.com/office/powerpoint/2010/main" val="23214461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{41358D5B-D589-304C-9C10-87C81CEA2DF9}tf10001060</Template>
  <TotalTime>17590</TotalTime>
  <Words>354</Words>
  <Application>Microsoft Office PowerPoint</Application>
  <PresentationFormat>Panorámica</PresentationFormat>
  <Paragraphs>60</Paragraphs>
  <Slides>21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Calibri</vt:lpstr>
      <vt:lpstr>Trebuchet MS</vt:lpstr>
      <vt:lpstr>Wingdings</vt:lpstr>
      <vt:lpstr>Wingdings 3</vt:lpstr>
      <vt:lpstr>Faceta</vt:lpstr>
      <vt:lpstr>Desarrollo de una API tipo REST</vt:lpstr>
      <vt:lpstr>Creación del Proyecto</vt:lpstr>
      <vt:lpstr>Nuevo Proyecto</vt:lpstr>
      <vt:lpstr>Nombre proyecto y servidor</vt:lpstr>
      <vt:lpstr>Creación de la Clase de configuración</vt:lpstr>
      <vt:lpstr>Agregar nueva clase Java al Proyecto</vt:lpstr>
      <vt:lpstr>Nueva Clase de configuración </vt:lpstr>
      <vt:lpstr>Clase creada </vt:lpstr>
      <vt:lpstr>Clase de configuración</vt:lpstr>
      <vt:lpstr>Crear nueva clase java</vt:lpstr>
      <vt:lpstr>Clase de Recurso</vt:lpstr>
      <vt:lpstr>Suma: QueryParam</vt:lpstr>
      <vt:lpstr>Crear un servicio REST</vt:lpstr>
      <vt:lpstr>Presentación de PowerPoint</vt:lpstr>
      <vt:lpstr>Nuevas Funcionalidades del API</vt:lpstr>
      <vt:lpstr>Suma: JSON</vt:lpstr>
      <vt:lpstr>Suma: consulta resvicio con Postman</vt:lpstr>
      <vt:lpstr>Recurso con restricción</vt:lpstr>
      <vt:lpstr>Presentación de PowerPoint</vt:lpstr>
      <vt:lpstr>Resultado esperado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Vito asfd</cp:lastModifiedBy>
  <cp:revision>77</cp:revision>
  <dcterms:created xsi:type="dcterms:W3CDTF">2018-08-12T21:40:45Z</dcterms:created>
  <dcterms:modified xsi:type="dcterms:W3CDTF">2019-08-24T02:24:37Z</dcterms:modified>
</cp:coreProperties>
</file>