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  <p:sldId id="264" r:id="rId12"/>
    <p:sldId id="267" r:id="rId13"/>
    <p:sldId id="272" r:id="rId14"/>
    <p:sldId id="270" r:id="rId15"/>
    <p:sldId id="276" r:id="rId16"/>
    <p:sldId id="268" r:id="rId17"/>
    <p:sldId id="274" r:id="rId18"/>
    <p:sldId id="275" r:id="rId19"/>
    <p:sldId id="273" r:id="rId20"/>
    <p:sldId id="269" r:id="rId21"/>
    <p:sldId id="271" r:id="rId22"/>
    <p:sldId id="280" r:id="rId23"/>
    <p:sldId id="278" r:id="rId24"/>
    <p:sldId id="277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43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803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58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436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06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818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58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95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85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64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486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58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17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22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990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89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80D6-6887-4323-AE50-D633105C0967}" type="datetimeFigureOut">
              <a:rPr lang="es-CL" smtClean="0"/>
              <a:t>26-08-2019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2FC8BD-2FE6-4717-B51D-33338FB969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83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Actividad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Creación de la aplicación Mi-IP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97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8C102B-B841-F94D-82B7-B31803CD6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" t="19382" r="20840" b="37655"/>
          <a:stretch/>
        </p:blipFill>
        <p:spPr>
          <a:xfrm>
            <a:off x="1292052" y="2412596"/>
            <a:ext cx="7981950" cy="3283355"/>
          </a:xfrm>
          <a:prstGeom prst="rect">
            <a:avLst/>
          </a:prstGeom>
        </p:spPr>
      </p:pic>
      <p:sp>
        <p:nvSpPr>
          <p:cNvPr id="5" name="Estrella de 10 puntas 4"/>
          <p:cNvSpPr/>
          <p:nvPr/>
        </p:nvSpPr>
        <p:spPr>
          <a:xfrm>
            <a:off x="363009" y="3200400"/>
            <a:ext cx="628650" cy="590550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2</a:t>
            </a:r>
            <a:endParaRPr lang="es-CL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91659" y="1745734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Código de la lógica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8925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8C102B-B841-F94D-82B7-B31803CD6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" t="62346" r="3469"/>
          <a:stretch/>
        </p:blipFill>
        <p:spPr>
          <a:xfrm>
            <a:off x="1134535" y="2413000"/>
            <a:ext cx="8733366" cy="275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trella de 10 puntas 4"/>
          <p:cNvSpPr/>
          <p:nvPr/>
        </p:nvSpPr>
        <p:spPr>
          <a:xfrm>
            <a:off x="363009" y="3200400"/>
            <a:ext cx="628650" cy="590550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2</a:t>
            </a:r>
            <a:endParaRPr lang="es-CL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134535" y="1745734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L" dirty="0" smtClean="0"/>
              <a:t>Código que muestra la IP e información asociada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509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7484" y="2876550"/>
            <a:ext cx="7285566" cy="1504950"/>
          </a:xfrm>
        </p:spPr>
        <p:txBody>
          <a:bodyPr>
            <a:noAutofit/>
          </a:bodyPr>
          <a:lstStyle/>
          <a:p>
            <a:pPr algn="just"/>
            <a:r>
              <a:rPr lang="es-CL" sz="4400" b="1" dirty="0" smtClean="0"/>
              <a:t>API tipo REST de MI-IP</a:t>
            </a:r>
            <a:endParaRPr lang="es-CL" sz="4400" b="1" dirty="0"/>
          </a:p>
        </p:txBody>
      </p:sp>
      <p:pic>
        <p:nvPicPr>
          <p:cNvPr id="4" name="Picture 2" descr="api, application, programm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" y="53567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7534" y="2857500"/>
            <a:ext cx="7323666" cy="914400"/>
          </a:xfrm>
        </p:spPr>
        <p:txBody>
          <a:bodyPr>
            <a:noAutofit/>
          </a:bodyPr>
          <a:lstStyle/>
          <a:p>
            <a:pPr algn="just"/>
            <a:r>
              <a:rPr lang="es-CL" sz="4400" b="1" dirty="0" smtClean="0"/>
              <a:t>Creación de la API</a:t>
            </a:r>
            <a:endParaRPr lang="es-CL" sz="4400" b="1" dirty="0"/>
          </a:p>
        </p:txBody>
      </p:sp>
    </p:spTree>
    <p:extLst>
      <p:ext uri="{BB962C8B-B14F-4D97-AF65-F5344CB8AC3E}">
        <p14:creationId xmlns:p14="http://schemas.microsoft.com/office/powerpoint/2010/main" val="309913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01825C-9F08-3248-9ACB-E1F9E401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234" y="0"/>
            <a:ext cx="6599766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/>
          <p:cNvSpPr txBox="1"/>
          <p:nvPr/>
        </p:nvSpPr>
        <p:spPr>
          <a:xfrm>
            <a:off x="856635" y="1930400"/>
            <a:ext cx="3982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400" dirty="0" smtClean="0"/>
              <a:t>Imagen general de la clase del recurso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32328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B3E165-25D2-A94C-AEAA-77D6CC129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7"/>
          <a:stretch/>
        </p:blipFill>
        <p:spPr>
          <a:xfrm>
            <a:off x="677334" y="1447800"/>
            <a:ext cx="8529486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2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578759" y="1910683"/>
            <a:ext cx="9090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/>
              <a:t>Se configura el punto de acceso a los recursos </a:t>
            </a:r>
            <a:r>
              <a:rPr lang="es-CL" sz="2800" dirty="0" smtClean="0"/>
              <a:t>de la </a:t>
            </a:r>
            <a:r>
              <a:rPr lang="es-CL" sz="2800" dirty="0"/>
              <a:t>API</a:t>
            </a:r>
            <a:endParaRPr lang="es-CL" sz="2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85C3FB-4F96-6642-8572-FEDBA14A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03" y="2937407"/>
            <a:ext cx="7902979" cy="2957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91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B3E165-25D2-A94C-AEAA-77D6CC129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7" t="12403"/>
          <a:stretch/>
        </p:blipFill>
        <p:spPr>
          <a:xfrm>
            <a:off x="417217" y="1930400"/>
            <a:ext cx="5561135" cy="3724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604752" y="1270000"/>
            <a:ext cx="932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/>
              <a:t>Creación de la clase que contendrá el recurso de la API</a:t>
            </a:r>
            <a:endParaRPr lang="es-CL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68" y="2990668"/>
            <a:ext cx="6073332" cy="3590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03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604752" y="1270000"/>
            <a:ext cx="9320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/>
              <a:t>Clase vacía </a:t>
            </a:r>
            <a:endParaRPr lang="es-CL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80" y="2101850"/>
            <a:ext cx="7496176" cy="4513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86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760500" y="1930400"/>
            <a:ext cx="4431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err="1" smtClean="0"/>
              <a:t>Import</a:t>
            </a:r>
            <a:r>
              <a:rPr lang="es-CL" sz="2800" dirty="0" smtClean="0"/>
              <a:t> de la clase</a:t>
            </a:r>
            <a:endParaRPr lang="es-CL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01825C-9F08-3248-9ACB-E1F9E4019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88" b="71970"/>
          <a:stretch/>
        </p:blipFill>
        <p:spPr>
          <a:xfrm>
            <a:off x="1115484" y="2777072"/>
            <a:ext cx="6594616" cy="3109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28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2682F4-F393-2546-89C8-3B6E4642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11" y="1725931"/>
            <a:ext cx="5236521" cy="36706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673930"/>
            <a:ext cx="5508952" cy="24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01825C-9F08-3248-9ACB-E1F9E4019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6" r="36990" b="52412"/>
          <a:stretch/>
        </p:blipFill>
        <p:spPr>
          <a:xfrm>
            <a:off x="677334" y="3484261"/>
            <a:ext cx="8028516" cy="2742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37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544277" y="1537779"/>
            <a:ext cx="892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/>
              <a:t>Configuración del método que consulta y entrega la IP</a:t>
            </a:r>
            <a:endParaRPr lang="es-CL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01825C-9F08-3248-9ACB-E1F9E4019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34"/>
          <a:stretch/>
        </p:blipFill>
        <p:spPr>
          <a:xfrm>
            <a:off x="1028085" y="2198874"/>
            <a:ext cx="7895166" cy="4446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75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2637051" y="1234818"/>
            <a:ext cx="4998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800" dirty="0" smtClean="0"/>
              <a:t>Resultado referencial</a:t>
            </a:r>
            <a:endParaRPr lang="es-CL" sz="28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F88DF3A-D5B8-0E40-B123-55FCB91B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12409"/>
            <a:ext cx="5215466" cy="4475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CL" dirty="0"/>
              <a:t>Con Postman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3EC108-4563-9F45-A841-42E513EF0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" t="-654" r="-488" b="15724"/>
          <a:stretch/>
        </p:blipFill>
        <p:spPr>
          <a:xfrm>
            <a:off x="677334" y="4272858"/>
            <a:ext cx="7809422" cy="2469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8EAF33-8A4C-764E-AAB2-6CBF2BA59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29" y="2279936"/>
            <a:ext cx="7809422" cy="9862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B1F8E68-A297-FE46-B6B1-811233B3FAC4}"/>
              </a:ext>
            </a:extLst>
          </p:cNvPr>
          <p:cNvSpPr txBox="1">
            <a:spLocks/>
          </p:cNvSpPr>
          <p:nvPr/>
        </p:nvSpPr>
        <p:spPr>
          <a:xfrm>
            <a:off x="677334" y="1719576"/>
            <a:ext cx="5215466" cy="44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CL" dirty="0"/>
              <a:t>Con Navegador</a:t>
            </a:r>
          </a:p>
        </p:txBody>
      </p:sp>
    </p:spTree>
    <p:extLst>
      <p:ext uri="{BB962C8B-B14F-4D97-AF65-F5344CB8AC3E}">
        <p14:creationId xmlns:p14="http://schemas.microsoft.com/office/powerpoint/2010/main" val="40799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2639484" y="2795078"/>
            <a:ext cx="66345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dirty="0" smtClean="0"/>
              <a:t>Agregar un nuevo método a la clase. 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39292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544277" y="1537779"/>
            <a:ext cx="892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/>
              <a:t>Configuración del método que consulta y entrega la IP</a:t>
            </a:r>
            <a:endParaRPr lang="es-CL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D9DD0D-72CE-C54B-B5F2-4C1C82718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70"/>
          <a:stretch/>
        </p:blipFill>
        <p:spPr>
          <a:xfrm>
            <a:off x="677334" y="2482964"/>
            <a:ext cx="9336359" cy="336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42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3" name="Rectángulo 2"/>
          <p:cNvSpPr/>
          <p:nvPr/>
        </p:nvSpPr>
        <p:spPr>
          <a:xfrm>
            <a:off x="544277" y="1537779"/>
            <a:ext cx="892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smtClean="0"/>
              <a:t>Configuración del método que consulta y entrega la IP</a:t>
            </a:r>
            <a:endParaRPr lang="es-CL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2F0721-2AB7-1E42-82C9-FC2D3196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7" y="2284327"/>
            <a:ext cx="9706820" cy="4021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01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834" y="3352800"/>
            <a:ext cx="4770966" cy="876300"/>
          </a:xfrm>
        </p:spPr>
        <p:txBody>
          <a:bodyPr>
            <a:noAutofit/>
          </a:bodyPr>
          <a:lstStyle/>
          <a:p>
            <a:r>
              <a:rPr lang="es-CL" sz="11500" b="1" dirty="0" smtClean="0"/>
              <a:t>FIN</a:t>
            </a:r>
            <a:endParaRPr lang="es-CL" sz="11500" b="1" dirty="0"/>
          </a:p>
        </p:txBody>
      </p:sp>
    </p:spTree>
    <p:extLst>
      <p:ext uri="{BB962C8B-B14F-4D97-AF65-F5344CB8AC3E}">
        <p14:creationId xmlns:p14="http://schemas.microsoft.com/office/powerpoint/2010/main" val="45179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190809-BCAD-D64B-889F-757C02E1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8" y="1416487"/>
            <a:ext cx="5141356" cy="3429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672" y="2542062"/>
            <a:ext cx="3764007" cy="4192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74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4937"/>
            <a:ext cx="5419725" cy="4048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3162300"/>
            <a:ext cx="4745212" cy="354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4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3046163" y="2322503"/>
            <a:ext cx="65359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MI-IP en JSP</a:t>
            </a:r>
            <a:endParaRPr lang="es-CL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extension, file, internet, js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34" y="2627825"/>
            <a:ext cx="1018116" cy="10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8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31E3F1D-5343-7F4B-AE27-2CE3CFCB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22639"/>
            <a:ext cx="8828616" cy="1668461"/>
          </a:xfrm>
        </p:spPr>
        <p:txBody>
          <a:bodyPr/>
          <a:lstStyle/>
          <a:p>
            <a:pPr marL="0" indent="0">
              <a:buNone/>
            </a:pPr>
            <a:r>
              <a:rPr lang="es-CL" b="1" dirty="0" smtClean="0"/>
              <a:t>Pueden </a:t>
            </a:r>
            <a:r>
              <a:rPr lang="es-CL" b="1" dirty="0"/>
              <a:t>ser:</a:t>
            </a:r>
          </a:p>
          <a:p>
            <a:pPr lvl="1">
              <a:buFont typeface="Wingdings" pitchFamily="2" charset="2"/>
              <a:buChar char="§"/>
            </a:pPr>
            <a:r>
              <a:rPr lang="es-CL" sz="2000" b="1" dirty="0"/>
              <a:t>&lt;%= expresión %&gt;: </a:t>
            </a:r>
            <a:r>
              <a:rPr lang="es-CL" dirty="0"/>
              <a:t>evalúa la expresión y muestra el resultado en la página.</a:t>
            </a:r>
          </a:p>
          <a:p>
            <a:pPr lvl="1">
              <a:buFont typeface="Wingdings" pitchFamily="2" charset="2"/>
              <a:buChar char="§"/>
            </a:pPr>
            <a:r>
              <a:rPr lang="es-CL" sz="2000" b="1" dirty="0"/>
              <a:t>&lt;% sentencias %&gt;: </a:t>
            </a:r>
            <a:r>
              <a:rPr lang="es-CL" dirty="0"/>
              <a:t>ejecuta las sentencias, sin mostrar nada en la página.</a:t>
            </a:r>
          </a:p>
          <a:p>
            <a:pPr lvl="1">
              <a:buFont typeface="Wingdings" pitchFamily="2" charset="2"/>
              <a:buChar char="§"/>
            </a:pPr>
            <a:r>
              <a:rPr lang="es-CL" sz="2000" b="1" dirty="0"/>
              <a:t>&lt;%! declaraciones %&gt;: </a:t>
            </a:r>
            <a:r>
              <a:rPr lang="es-CL" dirty="0"/>
              <a:t>declaraciones de variables.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5" name="Rectángulo 4"/>
          <p:cNvSpPr/>
          <p:nvPr/>
        </p:nvSpPr>
        <p:spPr>
          <a:xfrm>
            <a:off x="781782" y="1930400"/>
            <a:ext cx="8387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CL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Scriptlets</a:t>
            </a:r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permiten </a:t>
            </a:r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ejecutar código </a:t>
            </a:r>
            <a:r>
              <a:rPr lang="es-C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en una pagina JSP</a:t>
            </a:r>
            <a:endParaRPr lang="es-C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792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8C102B-B841-F94D-82B7-B31803CD6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" r="3469"/>
          <a:stretch/>
        </p:blipFill>
        <p:spPr>
          <a:xfrm>
            <a:off x="4190999" y="171450"/>
            <a:ext cx="7867439" cy="6686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/>
          <p:cNvSpPr txBox="1"/>
          <p:nvPr/>
        </p:nvSpPr>
        <p:spPr>
          <a:xfrm>
            <a:off x="514350" y="1607234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Código de toda la pagina</a:t>
            </a:r>
            <a:endParaRPr lang="es-CL" dirty="0"/>
          </a:p>
        </p:txBody>
      </p:sp>
      <p:sp>
        <p:nvSpPr>
          <p:cNvPr id="8" name="Estrella de 10 puntas 7"/>
          <p:cNvSpPr/>
          <p:nvPr/>
        </p:nvSpPr>
        <p:spPr>
          <a:xfrm>
            <a:off x="10798001" y="5600700"/>
            <a:ext cx="628650" cy="590550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3</a:t>
            </a:r>
            <a:endParaRPr lang="es-CL" b="1" dirty="0"/>
          </a:p>
        </p:txBody>
      </p:sp>
      <p:sp>
        <p:nvSpPr>
          <p:cNvPr id="9" name="Estrella de 10 puntas 8"/>
          <p:cNvSpPr/>
          <p:nvPr/>
        </p:nvSpPr>
        <p:spPr>
          <a:xfrm>
            <a:off x="10798001" y="2552700"/>
            <a:ext cx="628650" cy="590550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2</a:t>
            </a:r>
            <a:endParaRPr lang="es-CL" b="1" dirty="0"/>
          </a:p>
        </p:txBody>
      </p:sp>
      <p:sp>
        <p:nvSpPr>
          <p:cNvPr id="10" name="Estrella de 10 puntas 9"/>
          <p:cNvSpPr/>
          <p:nvPr/>
        </p:nvSpPr>
        <p:spPr>
          <a:xfrm>
            <a:off x="10798001" y="314325"/>
            <a:ext cx="628650" cy="590550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1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75573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1123335" y="1857369"/>
            <a:ext cx="770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L" sz="2400" dirty="0" smtClean="0"/>
              <a:t>Resultado de cargar la pagina </a:t>
            </a:r>
            <a:r>
              <a:rPr lang="es-CL" sz="2400" b="1" dirty="0" err="1" smtClean="0"/>
              <a:t>Index.jsp</a:t>
            </a:r>
            <a:r>
              <a:rPr lang="es-CL" sz="2400" dirty="0" smtClean="0"/>
              <a:t> </a:t>
            </a:r>
            <a:endParaRPr lang="es-CL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8588264-C22D-6049-9A8B-C7BF8910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35" y="2947084"/>
            <a:ext cx="8364453" cy="19304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361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Mi-IP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8C102B-B841-F94D-82B7-B31803CD6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33" b="83612"/>
          <a:stretch/>
        </p:blipFill>
        <p:spPr>
          <a:xfrm>
            <a:off x="999966" y="2723802"/>
            <a:ext cx="9284903" cy="1562447"/>
          </a:xfrm>
          <a:prstGeom prst="rect">
            <a:avLst/>
          </a:prstGeom>
        </p:spPr>
      </p:pic>
      <p:sp>
        <p:nvSpPr>
          <p:cNvPr id="4" name="Estrella de 10 puntas 3"/>
          <p:cNvSpPr/>
          <p:nvPr/>
        </p:nvSpPr>
        <p:spPr>
          <a:xfrm>
            <a:off x="201084" y="3209750"/>
            <a:ext cx="628650" cy="590550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1</a:t>
            </a:r>
            <a:endParaRPr lang="es-CL" b="1" dirty="0"/>
          </a:p>
        </p:txBody>
      </p:sp>
      <p:sp>
        <p:nvSpPr>
          <p:cNvPr id="3" name="Rectángulo 2"/>
          <p:cNvSpPr/>
          <p:nvPr/>
        </p:nvSpPr>
        <p:spPr>
          <a:xfrm>
            <a:off x="1238320" y="1930400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Código </a:t>
            </a:r>
            <a:r>
              <a:rPr lang="es-CL" dirty="0" smtClean="0"/>
              <a:t>de la cabecera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4346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221</Words>
  <Application>Microsoft Office PowerPoint</Application>
  <PresentationFormat>Panorámica</PresentationFormat>
  <Paragraphs>56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Trebuchet MS</vt:lpstr>
      <vt:lpstr>Wingdings</vt:lpstr>
      <vt:lpstr>Wingdings 3</vt:lpstr>
      <vt:lpstr>Faceta</vt:lpstr>
      <vt:lpstr>Actividad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API tipo REST de MI-IP</vt:lpstr>
      <vt:lpstr>Creación de la API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Aplicación Mi-IP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</dc:title>
  <dc:creator>David Enamorado Guzmán</dc:creator>
  <cp:lastModifiedBy>David Enamorado Guzmán</cp:lastModifiedBy>
  <cp:revision>9</cp:revision>
  <dcterms:created xsi:type="dcterms:W3CDTF">2019-08-26T21:41:24Z</dcterms:created>
  <dcterms:modified xsi:type="dcterms:W3CDTF">2019-08-26T22:54:39Z</dcterms:modified>
</cp:coreProperties>
</file>