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82" r:id="rId3"/>
  </p:sldIdLst>
  <p:sldSz cx="6858000" cy="9693275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2AF"/>
    <a:srgbClr val="E60C42"/>
    <a:srgbClr val="BAE4F9"/>
    <a:srgbClr val="5E17BB"/>
    <a:srgbClr val="FDD831"/>
    <a:srgbClr val="01BFB3"/>
    <a:srgbClr val="ED5080"/>
    <a:srgbClr val="A53D22"/>
    <a:srgbClr val="770B0F"/>
    <a:srgbClr val="945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94280" autoAdjust="0"/>
  </p:normalViewPr>
  <p:slideViewPr>
    <p:cSldViewPr snapToGrid="0">
      <p:cViewPr varScale="1">
        <p:scale>
          <a:sx n="46" d="100"/>
          <a:sy n="46" d="100"/>
        </p:scale>
        <p:origin x="24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1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6378"/>
            <a:ext cx="5829300" cy="3374695"/>
          </a:xfrm>
        </p:spPr>
        <p:txBody>
          <a:bodyPr anchor="b"/>
          <a:lstStyle>
            <a:lvl1pPr algn="ctr">
              <a:defRPr sz="4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91214"/>
            <a:ext cx="5143500" cy="2340296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626" indent="0" algn="ctr">
              <a:buNone/>
              <a:defRPr sz="1499"/>
            </a:lvl2pPr>
            <a:lvl3pPr marL="685251" indent="0" algn="ctr">
              <a:buNone/>
              <a:defRPr sz="1349"/>
            </a:lvl3pPr>
            <a:lvl4pPr marL="1027877" indent="0" algn="ctr">
              <a:buNone/>
              <a:defRPr sz="1199"/>
            </a:lvl4pPr>
            <a:lvl5pPr marL="1370503" indent="0" algn="ctr">
              <a:buNone/>
              <a:defRPr sz="1199"/>
            </a:lvl5pPr>
            <a:lvl6pPr marL="1713128" indent="0" algn="ctr">
              <a:buNone/>
              <a:defRPr sz="1199"/>
            </a:lvl6pPr>
            <a:lvl7pPr marL="2055754" indent="0" algn="ctr">
              <a:buNone/>
              <a:defRPr sz="1199"/>
            </a:lvl7pPr>
            <a:lvl8pPr marL="2398380" indent="0" algn="ctr">
              <a:buNone/>
              <a:defRPr sz="1199"/>
            </a:lvl8pPr>
            <a:lvl9pPr marL="2741005" indent="0" algn="ctr">
              <a:buNone/>
              <a:defRPr sz="1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7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0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6077"/>
            <a:ext cx="1478756" cy="8214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6077"/>
            <a:ext cx="4350544" cy="8214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6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52A0C-0BB0-4911-A6AF-A1286A7E5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96932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52A0C-0BB0-4911-A6AF-A1286A7E5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05175"/>
            <a:ext cx="6858000" cy="71881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52A0C-0BB0-4911-A6AF-A1286A7E5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1"/>
            <a:ext cx="6858000" cy="801687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52A0C-0BB0-4911-A6AF-A1286A7E5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515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52750-4062-49D9-B463-391568EEB875}"/>
              </a:ext>
            </a:extLst>
          </p:cNvPr>
          <p:cNvCxnSpPr/>
          <p:nvPr userDrawn="1"/>
        </p:nvCxnSpPr>
        <p:spPr>
          <a:xfrm>
            <a:off x="457200" y="-2050501"/>
            <a:ext cx="0" cy="138688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6DDBE0-834F-410F-A18E-2CC0DF0C7C64}"/>
              </a:ext>
            </a:extLst>
          </p:cNvPr>
          <p:cNvCxnSpPr/>
          <p:nvPr userDrawn="1"/>
        </p:nvCxnSpPr>
        <p:spPr>
          <a:xfrm>
            <a:off x="6400800" y="-2050501"/>
            <a:ext cx="0" cy="138688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515E72-6B96-494B-90E4-A786A5DDBA4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429000" y="-6601936"/>
            <a:ext cx="0" cy="14173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B0F3C-1333-4255-A4CE-DC659523CE9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429000" y="2084729"/>
            <a:ext cx="0" cy="14173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0F2A0-E1C8-44FA-AA12-D6A22CAF9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9693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3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52750-4062-49D9-B463-391568EEB875}"/>
              </a:ext>
            </a:extLst>
          </p:cNvPr>
          <p:cNvCxnSpPr/>
          <p:nvPr userDrawn="1"/>
        </p:nvCxnSpPr>
        <p:spPr>
          <a:xfrm>
            <a:off x="457200" y="-2050501"/>
            <a:ext cx="0" cy="138688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6DDBE0-834F-410F-A18E-2CC0DF0C7C64}"/>
              </a:ext>
            </a:extLst>
          </p:cNvPr>
          <p:cNvCxnSpPr/>
          <p:nvPr userDrawn="1"/>
        </p:nvCxnSpPr>
        <p:spPr>
          <a:xfrm>
            <a:off x="6400800" y="-2050501"/>
            <a:ext cx="0" cy="138688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515E72-6B96-494B-90E4-A786A5DDBA4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429000" y="-6601936"/>
            <a:ext cx="0" cy="14173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B0F3C-1333-4255-A4CE-DC659523CE9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429000" y="2084729"/>
            <a:ext cx="0" cy="14173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0F2A0-E1C8-44FA-AA12-D6A22CAF9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80639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16590"/>
            <a:ext cx="5915025" cy="4032132"/>
          </a:xfrm>
        </p:spPr>
        <p:txBody>
          <a:bodyPr anchor="b"/>
          <a:lstStyle>
            <a:lvl1pPr>
              <a:defRPr sz="4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486868"/>
            <a:ext cx="5915025" cy="2120404"/>
          </a:xfrm>
        </p:spPr>
        <p:txBody>
          <a:bodyPr/>
          <a:lstStyle>
            <a:lvl1pPr marL="0" indent="0">
              <a:buNone/>
              <a:defRPr sz="1799">
                <a:solidFill>
                  <a:schemeClr val="tx1"/>
                </a:solidFill>
              </a:defRPr>
            </a:lvl1pPr>
            <a:lvl2pPr marL="34262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25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787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4pPr>
            <a:lvl5pPr marL="1370503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5pPr>
            <a:lvl6pPr marL="1713128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6pPr>
            <a:lvl7pPr marL="2055754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7pPr>
            <a:lvl8pPr marL="2398380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8pPr>
            <a:lvl9pPr marL="2741005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0387"/>
            <a:ext cx="2914650" cy="6150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0387"/>
            <a:ext cx="2914650" cy="6150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16080"/>
            <a:ext cx="5915025" cy="1873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6199"/>
            <a:ext cx="2901255" cy="1164538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26" indent="0">
              <a:buNone/>
              <a:defRPr sz="1499" b="1"/>
            </a:lvl2pPr>
            <a:lvl3pPr marL="685251" indent="0">
              <a:buNone/>
              <a:defRPr sz="1349" b="1"/>
            </a:lvl3pPr>
            <a:lvl4pPr marL="1027877" indent="0">
              <a:buNone/>
              <a:defRPr sz="1199" b="1"/>
            </a:lvl4pPr>
            <a:lvl5pPr marL="1370503" indent="0">
              <a:buNone/>
              <a:defRPr sz="1199" b="1"/>
            </a:lvl5pPr>
            <a:lvl6pPr marL="1713128" indent="0">
              <a:buNone/>
              <a:defRPr sz="1199" b="1"/>
            </a:lvl6pPr>
            <a:lvl7pPr marL="2055754" indent="0">
              <a:buNone/>
              <a:defRPr sz="1199" b="1"/>
            </a:lvl7pPr>
            <a:lvl8pPr marL="2398380" indent="0">
              <a:buNone/>
              <a:defRPr sz="1199" b="1"/>
            </a:lvl8pPr>
            <a:lvl9pPr marL="2741005" indent="0">
              <a:buNone/>
              <a:defRPr sz="1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40739"/>
            <a:ext cx="2901255" cy="5207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376199"/>
            <a:ext cx="2915543" cy="1164538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26" indent="0">
              <a:buNone/>
              <a:defRPr sz="1499" b="1"/>
            </a:lvl2pPr>
            <a:lvl3pPr marL="685251" indent="0">
              <a:buNone/>
              <a:defRPr sz="1349" b="1"/>
            </a:lvl3pPr>
            <a:lvl4pPr marL="1027877" indent="0">
              <a:buNone/>
              <a:defRPr sz="1199" b="1"/>
            </a:lvl4pPr>
            <a:lvl5pPr marL="1370503" indent="0">
              <a:buNone/>
              <a:defRPr sz="1199" b="1"/>
            </a:lvl5pPr>
            <a:lvl6pPr marL="1713128" indent="0">
              <a:buNone/>
              <a:defRPr sz="1199" b="1"/>
            </a:lvl6pPr>
            <a:lvl7pPr marL="2055754" indent="0">
              <a:buNone/>
              <a:defRPr sz="1199" b="1"/>
            </a:lvl7pPr>
            <a:lvl8pPr marL="2398380" indent="0">
              <a:buNone/>
              <a:defRPr sz="1199" b="1"/>
            </a:lvl8pPr>
            <a:lvl9pPr marL="2741005" indent="0">
              <a:buNone/>
              <a:defRPr sz="1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540739"/>
            <a:ext cx="2915543" cy="5207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7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219"/>
            <a:ext cx="2211884" cy="2261764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95655"/>
            <a:ext cx="3471863" cy="6888508"/>
          </a:xfrm>
        </p:spPr>
        <p:txBody>
          <a:bodyPr/>
          <a:lstStyle>
            <a:lvl1pPr>
              <a:defRPr sz="2398"/>
            </a:lvl1pPr>
            <a:lvl2pPr>
              <a:defRPr sz="2098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7983"/>
            <a:ext cx="2211884" cy="5387397"/>
          </a:xfrm>
        </p:spPr>
        <p:txBody>
          <a:bodyPr/>
          <a:lstStyle>
            <a:lvl1pPr marL="0" indent="0">
              <a:buNone/>
              <a:defRPr sz="1199"/>
            </a:lvl1pPr>
            <a:lvl2pPr marL="342626" indent="0">
              <a:buNone/>
              <a:defRPr sz="1049"/>
            </a:lvl2pPr>
            <a:lvl3pPr marL="685251" indent="0">
              <a:buNone/>
              <a:defRPr sz="899"/>
            </a:lvl3pPr>
            <a:lvl4pPr marL="1027877" indent="0">
              <a:buNone/>
              <a:defRPr sz="749"/>
            </a:lvl4pPr>
            <a:lvl5pPr marL="1370503" indent="0">
              <a:buNone/>
              <a:defRPr sz="749"/>
            </a:lvl5pPr>
            <a:lvl6pPr marL="1713128" indent="0">
              <a:buNone/>
              <a:defRPr sz="749"/>
            </a:lvl6pPr>
            <a:lvl7pPr marL="2055754" indent="0">
              <a:buNone/>
              <a:defRPr sz="749"/>
            </a:lvl7pPr>
            <a:lvl8pPr marL="2398380" indent="0">
              <a:buNone/>
              <a:defRPr sz="749"/>
            </a:lvl8pPr>
            <a:lvl9pPr marL="2741005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219"/>
            <a:ext cx="2211884" cy="2261764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95655"/>
            <a:ext cx="3471863" cy="6888508"/>
          </a:xfrm>
        </p:spPr>
        <p:txBody>
          <a:bodyPr anchor="t"/>
          <a:lstStyle>
            <a:lvl1pPr marL="0" indent="0">
              <a:buNone/>
              <a:defRPr sz="2398"/>
            </a:lvl1pPr>
            <a:lvl2pPr marL="342626" indent="0">
              <a:buNone/>
              <a:defRPr sz="2098"/>
            </a:lvl2pPr>
            <a:lvl3pPr marL="685251" indent="0">
              <a:buNone/>
              <a:defRPr sz="1799"/>
            </a:lvl3pPr>
            <a:lvl4pPr marL="1027877" indent="0">
              <a:buNone/>
              <a:defRPr sz="1499"/>
            </a:lvl4pPr>
            <a:lvl5pPr marL="1370503" indent="0">
              <a:buNone/>
              <a:defRPr sz="1499"/>
            </a:lvl5pPr>
            <a:lvl6pPr marL="1713128" indent="0">
              <a:buNone/>
              <a:defRPr sz="1499"/>
            </a:lvl6pPr>
            <a:lvl7pPr marL="2055754" indent="0">
              <a:buNone/>
              <a:defRPr sz="1499"/>
            </a:lvl7pPr>
            <a:lvl8pPr marL="2398380" indent="0">
              <a:buNone/>
              <a:defRPr sz="1499"/>
            </a:lvl8pPr>
            <a:lvl9pPr marL="2741005" indent="0">
              <a:buNone/>
              <a:defRPr sz="14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7983"/>
            <a:ext cx="2211884" cy="5387397"/>
          </a:xfrm>
        </p:spPr>
        <p:txBody>
          <a:bodyPr/>
          <a:lstStyle>
            <a:lvl1pPr marL="0" indent="0">
              <a:buNone/>
              <a:defRPr sz="1199"/>
            </a:lvl1pPr>
            <a:lvl2pPr marL="342626" indent="0">
              <a:buNone/>
              <a:defRPr sz="1049"/>
            </a:lvl2pPr>
            <a:lvl3pPr marL="685251" indent="0">
              <a:buNone/>
              <a:defRPr sz="899"/>
            </a:lvl3pPr>
            <a:lvl4pPr marL="1027877" indent="0">
              <a:buNone/>
              <a:defRPr sz="749"/>
            </a:lvl4pPr>
            <a:lvl5pPr marL="1370503" indent="0">
              <a:buNone/>
              <a:defRPr sz="749"/>
            </a:lvl5pPr>
            <a:lvl6pPr marL="1713128" indent="0">
              <a:buNone/>
              <a:defRPr sz="749"/>
            </a:lvl6pPr>
            <a:lvl7pPr marL="2055754" indent="0">
              <a:buNone/>
              <a:defRPr sz="749"/>
            </a:lvl7pPr>
            <a:lvl8pPr marL="2398380" indent="0">
              <a:buNone/>
              <a:defRPr sz="749"/>
            </a:lvl8pPr>
            <a:lvl9pPr marL="2741005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16080"/>
            <a:ext cx="5915025" cy="187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580387"/>
            <a:ext cx="5915025" cy="615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84232"/>
            <a:ext cx="1543050" cy="51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DF4-13B0-4485-94A1-585A61049AD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984232"/>
            <a:ext cx="2314575" cy="51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84232"/>
            <a:ext cx="1543050" cy="51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E331-A35F-4991-85EB-8546E0E0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  <p:sldLayoutId id="2147483689" r:id="rId14"/>
    <p:sldLayoutId id="2147483690" r:id="rId15"/>
    <p:sldLayoutId id="2147483687" r:id="rId16"/>
    <p:sldLayoutId id="2147483688" r:id="rId17"/>
  </p:sldLayoutIdLst>
  <p:txStyles>
    <p:titleStyle>
      <a:lvl1pPr algn="l" defTabSz="685251" rtl="0" eaLnBrk="1" latinLnBrk="0" hangingPunct="1">
        <a:lnSpc>
          <a:spcPct val="90000"/>
        </a:lnSpc>
        <a:spcBef>
          <a:spcPct val="0"/>
        </a:spcBef>
        <a:buNone/>
        <a:defRPr sz="3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13" indent="-171313" algn="l" defTabSz="685251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13939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564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190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1816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441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067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69693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2318" indent="-171313" algn="l" defTabSz="6852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26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251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7877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503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128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5754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380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005" algn="l" defTabSz="68525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67BBB76C-E175-4AAD-BDDF-A7ED0C830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ln>
            <a:noFill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71CDBAE3-35CF-4DD2-92CE-41D8B96DFFD9}"/>
              </a:ext>
            </a:extLst>
          </p:cNvPr>
          <p:cNvSpPr/>
          <p:nvPr/>
        </p:nvSpPr>
        <p:spPr>
          <a:xfrm>
            <a:off x="0" y="0"/>
            <a:ext cx="6858000" cy="9693275"/>
          </a:xfrm>
          <a:prstGeom prst="rect">
            <a:avLst/>
          </a:prstGeom>
          <a:gradFill flip="none" rotWithShape="1">
            <a:gsLst>
              <a:gs pos="100000">
                <a:srgbClr val="4C1E27"/>
              </a:gs>
              <a:gs pos="0">
                <a:srgbClr val="4C1E27"/>
              </a:gs>
              <a:gs pos="47000">
                <a:srgbClr val="945335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72E3E94-EAF5-42E9-9F13-2F1126E1BFEE}"/>
              </a:ext>
            </a:extLst>
          </p:cNvPr>
          <p:cNvSpPr/>
          <p:nvPr/>
        </p:nvSpPr>
        <p:spPr>
          <a:xfrm>
            <a:off x="0" y="0"/>
            <a:ext cx="6858000" cy="9693275"/>
          </a:xfrm>
          <a:prstGeom prst="rect">
            <a:avLst/>
          </a:prstGeom>
          <a:solidFill>
            <a:srgbClr val="770B0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BE51F938-6448-4514-97DB-A2CC727518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7340321"/>
            <a:ext cx="6858000" cy="1752600"/>
            <a:chOff x="8" y="4399"/>
            <a:chExt cx="4304" cy="1104"/>
          </a:xfrm>
          <a:gradFill>
            <a:gsLst>
              <a:gs pos="0">
                <a:schemeClr val="bg1">
                  <a:lumMod val="50000"/>
                </a:schemeClr>
              </a:gs>
              <a:gs pos="92920">
                <a:schemeClr val="bg1">
                  <a:lumMod val="50000"/>
                </a:schemeClr>
              </a:gs>
              <a:gs pos="35000">
                <a:schemeClr val="bg1">
                  <a:lumMod val="85000"/>
                </a:schemeClr>
              </a:gs>
              <a:gs pos="20000">
                <a:schemeClr val="bg1"/>
              </a:gs>
            </a:gsLst>
            <a:lin ang="0" scaled="1"/>
          </a:gradFill>
        </p:grpSpPr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D2DF717F-ABEC-462F-851F-DE9E47AE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4528"/>
              <a:ext cx="4304" cy="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59582FBA-176B-44DB-A4F8-883775F5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4399"/>
              <a:ext cx="4304" cy="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B609EC1F-9670-4A16-91AA-7152C71BD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5445"/>
              <a:ext cx="4304" cy="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027924" y="2061665"/>
            <a:ext cx="51996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ANALISIS DISTRIBUSI CAMPURAN GAUSS 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UNTUK DATA MASA HIDUP DENGAN MENGGUNAKAN ALGORITMA EXPECTATION MAXIMAZITION (EM)</a:t>
            </a: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86CE1DF3-B508-4758-8D97-24F394549B1C}"/>
              </a:ext>
            </a:extLst>
          </p:cNvPr>
          <p:cNvSpPr/>
          <p:nvPr/>
        </p:nvSpPr>
        <p:spPr>
          <a:xfrm>
            <a:off x="1025753" y="5021241"/>
            <a:ext cx="4184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Studi</a:t>
            </a:r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 </a:t>
            </a:r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Literatur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rush Script MT" panose="03060802040406070304" pitchFamily="66" charset="0"/>
              <a:cs typeface="Poppins" panose="00000500000000000000" pitchFamily="2" charset="0"/>
            </a:endParaRP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934456" y="7737821"/>
            <a:ext cx="4552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JURUSAN MATEMATIKA</a:t>
            </a:r>
          </a:p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FAKULTAS SAINS DAN TEKNOLOGI</a:t>
            </a:r>
          </a:p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UIN SUNAN GUNUNG DJATI BANDUNG</a:t>
            </a: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4021437" y="277749"/>
            <a:ext cx="2550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FULANAH BIN FULAN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1209701005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DAAFB-2CE0-4F24-B93C-1CB78450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3" y="7644738"/>
            <a:ext cx="756239" cy="11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67BBB76C-E175-4AAD-BDDF-A7ED0C830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ln>
            <a:noFill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71CDBAE3-35CF-4DD2-92CE-41D8B96DFFD9}"/>
              </a:ext>
            </a:extLst>
          </p:cNvPr>
          <p:cNvSpPr/>
          <p:nvPr/>
        </p:nvSpPr>
        <p:spPr>
          <a:xfrm>
            <a:off x="0" y="0"/>
            <a:ext cx="6858000" cy="9693275"/>
          </a:xfrm>
          <a:prstGeom prst="rect">
            <a:avLst/>
          </a:prstGeom>
          <a:gradFill flip="none" rotWithShape="1">
            <a:gsLst>
              <a:gs pos="100000">
                <a:srgbClr val="4C1E27"/>
              </a:gs>
              <a:gs pos="0">
                <a:srgbClr val="4C1E27"/>
              </a:gs>
              <a:gs pos="47000">
                <a:srgbClr val="945335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72E3E94-EAF5-42E9-9F13-2F1126E1BFEE}"/>
              </a:ext>
            </a:extLst>
          </p:cNvPr>
          <p:cNvSpPr/>
          <p:nvPr/>
        </p:nvSpPr>
        <p:spPr>
          <a:xfrm>
            <a:off x="0" y="0"/>
            <a:ext cx="6858000" cy="9693275"/>
          </a:xfrm>
          <a:prstGeom prst="rect">
            <a:avLst/>
          </a:prstGeom>
          <a:solidFill>
            <a:srgbClr val="770B0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043226" y="1755755"/>
            <a:ext cx="47715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Etiam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semper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orci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In at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egestas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dolor.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libero.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Curabitur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interdum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tempor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dui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tristique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bibendum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Morbi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velit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nisi. Nunc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sodales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auctor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felis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mollis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Vivamus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aliquam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dolor.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Fusce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aliquet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rhoncus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ipsum, non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auctor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bibendum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vehicula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non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lobortis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sapien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Donec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consequat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ante.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Suspendisse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aliquet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nibh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viverra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Vivamus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 pharetra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justo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Vestibulum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rhoncus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felis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tempor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suscipit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Integer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malesuada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justo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 lorem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feugiat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non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malesuada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vehicula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vestibulum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pulvinar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dapibus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lacus.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Aliquam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mattis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interdum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malesuada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interdum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scelerisque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odio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non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euismod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Donec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luctus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condimentum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sagittis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auctor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iaculis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urna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et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accumsan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lorem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hendrerit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Praesent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malesuada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lobortis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ligula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tristique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aliquet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eget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venenatis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viverra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dolor.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Proin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volutpat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id magna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egestas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Fusce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euismod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ex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ac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tristique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odio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gravida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ut.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Praesent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varius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rutrum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86CE1DF3-B508-4758-8D97-24F394549B1C}"/>
              </a:ext>
            </a:extLst>
          </p:cNvPr>
          <p:cNvSpPr/>
          <p:nvPr/>
        </p:nvSpPr>
        <p:spPr>
          <a:xfrm>
            <a:off x="1061832" y="6416417"/>
            <a:ext cx="4184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Studi</a:t>
            </a:r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 </a:t>
            </a:r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  <a:cs typeface="Poppins" panose="00000500000000000000" pitchFamily="2" charset="0"/>
              </a:rPr>
              <a:t>Literatur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rush Script MT" panose="03060802040406070304" pitchFamily="66" charset="0"/>
              <a:cs typeface="Poppins" panose="00000500000000000000" pitchFamily="2" charset="0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957626" y="8295244"/>
            <a:ext cx="2550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FULANAH BIN FULAN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1209701005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17654" y="8187431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Photo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043226" y="897673"/>
            <a:ext cx="4771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ANALISIS DISTRIBUSI CAMPURAN GAUSS </a:t>
            </a:r>
          </a:p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 DATA MASA HIDUP DENGAN MENGGUNAKAN ALGORITMA EXPECTATION MAXIMAZITION (EM)</a:t>
            </a:r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6CB85DBE-4F56-4837-BC17-68B981C08920}"/>
              </a:ext>
            </a:extLst>
          </p:cNvPr>
          <p:cNvSpPr/>
          <p:nvPr/>
        </p:nvSpPr>
        <p:spPr>
          <a:xfrm>
            <a:off x="1043226" y="7297975"/>
            <a:ext cx="4771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JURUSAN MATEMATIKA</a:t>
            </a:r>
          </a:p>
          <a:p>
            <a:r>
              <a:rPr lang="es-ES" sz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FAKULTAS </a:t>
            </a:r>
            <a:r>
              <a:rPr lang="es-ES" sz="12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SAINS</a:t>
            </a:r>
            <a:r>
              <a:rPr lang="es-ES" sz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DAN TEKNOLOGI</a:t>
            </a:r>
          </a:p>
          <a:p>
            <a:r>
              <a:rPr lang="es-ES" sz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UIN SUNAN GUNUNG DJATI BANDUNG</a:t>
            </a:r>
          </a:p>
        </p:txBody>
      </p:sp>
    </p:spTree>
    <p:extLst>
      <p:ext uri="{BB962C8B-B14F-4D97-AF65-F5344CB8AC3E}">
        <p14:creationId xmlns:p14="http://schemas.microsoft.com/office/powerpoint/2010/main" val="3982915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6476</TotalTime>
  <Words>275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Poppins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ROOTPIXEL</dc:creator>
  <cp:lastModifiedBy>user</cp:lastModifiedBy>
  <cp:revision>100</cp:revision>
  <cp:lastPrinted>2020-10-05T02:55:07Z</cp:lastPrinted>
  <dcterms:created xsi:type="dcterms:W3CDTF">2018-02-28T15:30:12Z</dcterms:created>
  <dcterms:modified xsi:type="dcterms:W3CDTF">2023-03-01T06:44:02Z</dcterms:modified>
</cp:coreProperties>
</file>