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7" r:id="rId6"/>
    <p:sldId id="297" r:id="rId7"/>
    <p:sldId id="298" r:id="rId8"/>
    <p:sldId id="299" r:id="rId9"/>
    <p:sldId id="300" r:id="rId10"/>
    <p:sldId id="301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1" autoAdjust="0"/>
    <p:restoredTop sz="94291" autoAdjust="0"/>
  </p:normalViewPr>
  <p:slideViewPr>
    <p:cSldViewPr snapToGrid="0" snapToObjects="1" showGuides="1">
      <p:cViewPr>
        <p:scale>
          <a:sx n="70" d="100"/>
          <a:sy n="70" d="100"/>
        </p:scale>
        <p:origin x="750" y="4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323" y="1605080"/>
            <a:ext cx="3246782" cy="1709928"/>
          </a:xfrm>
        </p:spPr>
        <p:txBody>
          <a:bodyPr/>
          <a:lstStyle/>
          <a:p>
            <a:r>
              <a:rPr lang="en-US" dirty="0"/>
              <a:t>MS </a:t>
            </a:r>
            <a:r>
              <a:rPr lang="en-US" sz="4000" dirty="0"/>
              <a:t>PowerPoint Elements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372" y="3542993"/>
            <a:ext cx="3699888" cy="657278"/>
          </a:xfrm>
        </p:spPr>
        <p:txBody>
          <a:bodyPr/>
          <a:lstStyle/>
          <a:p>
            <a:r>
              <a:rPr lang="en-US" sz="3600" b="1" dirty="0">
                <a:solidFill>
                  <a:srgbClr val="E9C46A"/>
                </a:solidFill>
              </a:rPr>
              <a:t>SUFFICIENT SLEEP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82DE2-4F5C-434C-933F-67738F0D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26" y="1544662"/>
            <a:ext cx="5577803" cy="3540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EC2579-2166-477F-AC86-2EA305A8C354}"/>
              </a:ext>
            </a:extLst>
          </p:cNvPr>
          <p:cNvSpPr txBox="1"/>
          <p:nvPr/>
        </p:nvSpPr>
        <p:spPr>
          <a:xfrm>
            <a:off x="1296460" y="4895177"/>
            <a:ext cx="32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Omar Shah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173108-60A7-4675-AB86-87B1E87A49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573206"/>
            <a:ext cx="6970644" cy="52577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D2C00C-0F02-42C5-9564-5B0F07585730}"/>
              </a:ext>
            </a:extLst>
          </p:cNvPr>
          <p:cNvCxnSpPr>
            <a:cxnSpLocks/>
          </p:cNvCxnSpPr>
          <p:nvPr/>
        </p:nvCxnSpPr>
        <p:spPr>
          <a:xfrm>
            <a:off x="1580957" y="0"/>
            <a:ext cx="0" cy="7635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7EF90-D2C1-4695-97AD-FCEB5AE60211}"/>
              </a:ext>
            </a:extLst>
          </p:cNvPr>
          <p:cNvCxnSpPr>
            <a:cxnSpLocks/>
          </p:cNvCxnSpPr>
          <p:nvPr/>
        </p:nvCxnSpPr>
        <p:spPr>
          <a:xfrm>
            <a:off x="35736" y="1309639"/>
            <a:ext cx="483794" cy="518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82A186-B935-4A35-AAD0-5CAD53275615}"/>
              </a:ext>
            </a:extLst>
          </p:cNvPr>
          <p:cNvGrpSpPr/>
          <p:nvPr/>
        </p:nvGrpSpPr>
        <p:grpSpPr>
          <a:xfrm>
            <a:off x="8246551" y="1124973"/>
            <a:ext cx="3472070" cy="4015978"/>
            <a:chOff x="8246551" y="1124973"/>
            <a:chExt cx="3472070" cy="40159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A5211-2EC3-49F8-BA3C-9A68826A554B}"/>
                </a:ext>
              </a:extLst>
            </p:cNvPr>
            <p:cNvSpPr txBox="1"/>
            <p:nvPr/>
          </p:nvSpPr>
          <p:spPr>
            <a:xfrm>
              <a:off x="8246551" y="1124973"/>
              <a:ext cx="34720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ADDING TEMPLATES TO POWERPOINT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2CB5BC-5878-4457-A1EB-4C42E1E57575}"/>
                </a:ext>
              </a:extLst>
            </p:cNvPr>
            <p:cNvSpPr txBox="1"/>
            <p:nvPr/>
          </p:nvSpPr>
          <p:spPr>
            <a:xfrm>
              <a:off x="8246551" y="2463295"/>
              <a:ext cx="32014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Click “Design”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Choose “browse your themes”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Attach your downloaded themes/templates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80FA6-BF6D-4E4D-8D12-5A6C9E4A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668740"/>
            <a:ext cx="6959741" cy="51861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D2C00C-0F02-42C5-9564-5B0F07585730}"/>
              </a:ext>
            </a:extLst>
          </p:cNvPr>
          <p:cNvCxnSpPr>
            <a:cxnSpLocks/>
          </p:cNvCxnSpPr>
          <p:nvPr/>
        </p:nvCxnSpPr>
        <p:spPr>
          <a:xfrm flipH="1">
            <a:off x="4981432" y="313899"/>
            <a:ext cx="504968" cy="67897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7EF90-D2C1-4695-97AD-FCEB5AE60211}"/>
              </a:ext>
            </a:extLst>
          </p:cNvPr>
          <p:cNvCxnSpPr>
            <a:cxnSpLocks/>
          </p:cNvCxnSpPr>
          <p:nvPr/>
        </p:nvCxnSpPr>
        <p:spPr>
          <a:xfrm flipH="1">
            <a:off x="6168579" y="2401459"/>
            <a:ext cx="709893" cy="518615"/>
          </a:xfrm>
          <a:prstGeom prst="straightConnector1">
            <a:avLst/>
          </a:prstGeom>
          <a:ln w="635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C0F000-18CE-4E50-A027-DCB42C989A65}"/>
              </a:ext>
            </a:extLst>
          </p:cNvPr>
          <p:cNvGrpSpPr/>
          <p:nvPr/>
        </p:nvGrpSpPr>
        <p:grpSpPr>
          <a:xfrm>
            <a:off x="8246551" y="1124973"/>
            <a:ext cx="3472070" cy="4015978"/>
            <a:chOff x="8246551" y="1124973"/>
            <a:chExt cx="3472070" cy="40159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585673-0C78-4DFE-8301-D2E0B16E35A8}"/>
                </a:ext>
              </a:extLst>
            </p:cNvPr>
            <p:cNvSpPr txBox="1"/>
            <p:nvPr/>
          </p:nvSpPr>
          <p:spPr>
            <a:xfrm>
              <a:off x="8246551" y="1124973"/>
              <a:ext cx="34720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ADDING WORDART STYLES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77DC1-4487-4562-8301-0CCEBA7831FC}"/>
                </a:ext>
              </a:extLst>
            </p:cNvPr>
            <p:cNvSpPr txBox="1"/>
            <p:nvPr/>
          </p:nvSpPr>
          <p:spPr>
            <a:xfrm>
              <a:off x="8246551" y="2463295"/>
              <a:ext cx="32014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Click the text you want to edit.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Go to “Shape Format” tab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Choose the style you want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1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AEAE1E-24F7-44C3-AD81-DB2D38D9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1" y="785084"/>
            <a:ext cx="6902531" cy="50229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D2C00C-0F02-42C5-9564-5B0F07585730}"/>
              </a:ext>
            </a:extLst>
          </p:cNvPr>
          <p:cNvCxnSpPr>
            <a:cxnSpLocks/>
          </p:cNvCxnSpPr>
          <p:nvPr/>
        </p:nvCxnSpPr>
        <p:spPr>
          <a:xfrm flipH="1">
            <a:off x="2292825" y="477672"/>
            <a:ext cx="573205" cy="96421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7EF90-D2C1-4695-97AD-FCEB5AE60211}"/>
              </a:ext>
            </a:extLst>
          </p:cNvPr>
          <p:cNvCxnSpPr>
            <a:cxnSpLocks/>
          </p:cNvCxnSpPr>
          <p:nvPr/>
        </p:nvCxnSpPr>
        <p:spPr>
          <a:xfrm flipH="1">
            <a:off x="5202139" y="2388317"/>
            <a:ext cx="775580" cy="799321"/>
          </a:xfrm>
          <a:prstGeom prst="straightConnector1">
            <a:avLst/>
          </a:prstGeom>
          <a:ln w="635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4A5505-EE48-41A4-89B0-DE5DFD9BD9EB}"/>
              </a:ext>
            </a:extLst>
          </p:cNvPr>
          <p:cNvCxnSpPr>
            <a:cxnSpLocks/>
          </p:cNvCxnSpPr>
          <p:nvPr/>
        </p:nvCxnSpPr>
        <p:spPr>
          <a:xfrm>
            <a:off x="1511490" y="477672"/>
            <a:ext cx="322482" cy="8780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3E2310-AF56-4D88-8916-4DB8CAF96BFC}"/>
              </a:ext>
            </a:extLst>
          </p:cNvPr>
          <p:cNvGrpSpPr/>
          <p:nvPr/>
        </p:nvGrpSpPr>
        <p:grpSpPr>
          <a:xfrm>
            <a:off x="8246551" y="1309303"/>
            <a:ext cx="3472070" cy="4618444"/>
            <a:chOff x="8246551" y="1124973"/>
            <a:chExt cx="3472070" cy="46184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B4D3A3-9472-4981-BAB4-65D12F3DBD1A}"/>
                </a:ext>
              </a:extLst>
            </p:cNvPr>
            <p:cNvSpPr txBox="1"/>
            <p:nvPr/>
          </p:nvSpPr>
          <p:spPr>
            <a:xfrm>
              <a:off x="8246551" y="1124973"/>
              <a:ext cx="34720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ADDING  TEXT SHADOW AND BOLD TO 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7E1F1-ECBE-41CA-AC17-D900DCE70DB3}"/>
                </a:ext>
              </a:extLst>
            </p:cNvPr>
            <p:cNvSpPr txBox="1"/>
            <p:nvPr/>
          </p:nvSpPr>
          <p:spPr>
            <a:xfrm>
              <a:off x="8246551" y="2203987"/>
              <a:ext cx="320148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Again, click the text you want to edit.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Go to “Home” tab and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Press the Text Shadow (S) icon.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Press the Bold (B) icon.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087F42B-5902-4CCD-9554-12791605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6" y="785083"/>
            <a:ext cx="6933616" cy="50425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7EF90-D2C1-4695-97AD-FCEB5AE60211}"/>
              </a:ext>
            </a:extLst>
          </p:cNvPr>
          <p:cNvCxnSpPr>
            <a:cxnSpLocks/>
          </p:cNvCxnSpPr>
          <p:nvPr/>
        </p:nvCxnSpPr>
        <p:spPr>
          <a:xfrm flipH="1">
            <a:off x="6614615" y="417288"/>
            <a:ext cx="536812" cy="73559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4A5505-EE48-41A4-89B0-DE5DFD9BD9EB}"/>
              </a:ext>
            </a:extLst>
          </p:cNvPr>
          <p:cNvCxnSpPr>
            <a:cxnSpLocks/>
          </p:cNvCxnSpPr>
          <p:nvPr/>
        </p:nvCxnSpPr>
        <p:spPr>
          <a:xfrm>
            <a:off x="1856096" y="4473348"/>
            <a:ext cx="749230" cy="4702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189E8D-531E-4C5C-804C-ECE87C911DEA}"/>
              </a:ext>
            </a:extLst>
          </p:cNvPr>
          <p:cNvCxnSpPr>
            <a:cxnSpLocks/>
          </p:cNvCxnSpPr>
          <p:nvPr/>
        </p:nvCxnSpPr>
        <p:spPr>
          <a:xfrm>
            <a:off x="1077081" y="197519"/>
            <a:ext cx="296976" cy="75330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A8AD0C-3AAE-4DAB-9617-3DC7667DF339}"/>
              </a:ext>
            </a:extLst>
          </p:cNvPr>
          <p:cNvGrpSpPr/>
          <p:nvPr/>
        </p:nvGrpSpPr>
        <p:grpSpPr>
          <a:xfrm>
            <a:off x="8246550" y="1298350"/>
            <a:ext cx="3472071" cy="4446865"/>
            <a:chOff x="8246550" y="1124973"/>
            <a:chExt cx="3472071" cy="44468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C10A16-C73A-4A4E-96F9-FA5332F9F328}"/>
                </a:ext>
              </a:extLst>
            </p:cNvPr>
            <p:cNvSpPr txBox="1"/>
            <p:nvPr/>
          </p:nvSpPr>
          <p:spPr>
            <a:xfrm>
              <a:off x="8246551" y="1124973"/>
              <a:ext cx="34720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ADDING VIDEO TO POWERPOINT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5D1DE2-84DD-4EE6-BD79-2AA4FE3B897F}"/>
                </a:ext>
              </a:extLst>
            </p:cNvPr>
            <p:cNvSpPr txBox="1"/>
            <p:nvPr/>
          </p:nvSpPr>
          <p:spPr>
            <a:xfrm>
              <a:off x="8246550" y="2463295"/>
              <a:ext cx="3331853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Click the  “Insert” tab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Press the “Video” icon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Select where the video will be coming from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20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9ECCCD-A142-4AF9-83B8-684E60EB09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867" y="830148"/>
            <a:ext cx="6889846" cy="49837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7EF90-D2C1-4695-97AD-FCEB5AE60211}"/>
              </a:ext>
            </a:extLst>
          </p:cNvPr>
          <p:cNvCxnSpPr>
            <a:cxnSpLocks/>
          </p:cNvCxnSpPr>
          <p:nvPr/>
        </p:nvCxnSpPr>
        <p:spPr>
          <a:xfrm>
            <a:off x="1054426" y="215893"/>
            <a:ext cx="0" cy="103142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4A5505-EE48-41A4-89B0-DE5DFD9BD9EB}"/>
              </a:ext>
            </a:extLst>
          </p:cNvPr>
          <p:cNvCxnSpPr>
            <a:cxnSpLocks/>
          </p:cNvCxnSpPr>
          <p:nvPr/>
        </p:nvCxnSpPr>
        <p:spPr>
          <a:xfrm>
            <a:off x="2292824" y="3083220"/>
            <a:ext cx="71441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E55453-41EB-4AF6-BBE0-5DFF7AFFC8E0}"/>
              </a:ext>
            </a:extLst>
          </p:cNvPr>
          <p:cNvGrpSpPr/>
          <p:nvPr/>
        </p:nvGrpSpPr>
        <p:grpSpPr>
          <a:xfrm>
            <a:off x="8246550" y="1205567"/>
            <a:ext cx="3472071" cy="4015978"/>
            <a:chOff x="8246550" y="1124973"/>
            <a:chExt cx="3472071" cy="40159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D08F96-3BC6-40B6-AD72-8B3F713C8FA9}"/>
                </a:ext>
              </a:extLst>
            </p:cNvPr>
            <p:cNvSpPr txBox="1"/>
            <p:nvPr/>
          </p:nvSpPr>
          <p:spPr>
            <a:xfrm>
              <a:off x="8246551" y="1124973"/>
              <a:ext cx="34720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ADDING TABLE TO POWERPOINT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81B4A9-C009-441C-BFF8-22AE1E76FD1E}"/>
                </a:ext>
              </a:extLst>
            </p:cNvPr>
            <p:cNvSpPr txBox="1"/>
            <p:nvPr/>
          </p:nvSpPr>
          <p:spPr>
            <a:xfrm>
              <a:off x="8246550" y="2463295"/>
              <a:ext cx="333185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Click the  “Insert” tab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Click the “Table” icon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Choose the desired table size (E.g. 1x7)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55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42B579-3093-46E7-8AE4-D91917485D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3012" y="767140"/>
            <a:ext cx="6947847" cy="50604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7EF90-D2C1-4695-97AD-FCEB5AE60211}"/>
              </a:ext>
            </a:extLst>
          </p:cNvPr>
          <p:cNvCxnSpPr>
            <a:cxnSpLocks/>
          </p:cNvCxnSpPr>
          <p:nvPr/>
        </p:nvCxnSpPr>
        <p:spPr>
          <a:xfrm>
            <a:off x="1842448" y="389419"/>
            <a:ext cx="441458" cy="79950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4A5505-EE48-41A4-89B0-DE5DFD9BD9EB}"/>
              </a:ext>
            </a:extLst>
          </p:cNvPr>
          <p:cNvCxnSpPr>
            <a:cxnSpLocks/>
          </p:cNvCxnSpPr>
          <p:nvPr/>
        </p:nvCxnSpPr>
        <p:spPr>
          <a:xfrm flipH="1">
            <a:off x="4931571" y="284322"/>
            <a:ext cx="541181" cy="749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EF51C3-597F-456E-9B89-1405D48AA0E3}"/>
              </a:ext>
            </a:extLst>
          </p:cNvPr>
          <p:cNvGrpSpPr/>
          <p:nvPr/>
        </p:nvGrpSpPr>
        <p:grpSpPr>
          <a:xfrm>
            <a:off x="8246550" y="1205567"/>
            <a:ext cx="3472071" cy="4015978"/>
            <a:chOff x="8246550" y="1124973"/>
            <a:chExt cx="3472071" cy="40159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F67BD3-4EB5-49D5-8A14-C5BE03ED7579}"/>
                </a:ext>
              </a:extLst>
            </p:cNvPr>
            <p:cNvSpPr txBox="1"/>
            <p:nvPr/>
          </p:nvSpPr>
          <p:spPr>
            <a:xfrm>
              <a:off x="8246551" y="1124973"/>
              <a:ext cx="34720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ADDING DESIGN TO THE TABLE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92BC2B-482C-4C93-9617-EE1C6464F17B}"/>
                </a:ext>
              </a:extLst>
            </p:cNvPr>
            <p:cNvSpPr txBox="1"/>
            <p:nvPr/>
          </p:nvSpPr>
          <p:spPr>
            <a:xfrm>
              <a:off x="8246550" y="2463295"/>
              <a:ext cx="333185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Click the table you want to edit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Select “table design”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Choose the preferred table 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6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8C89917-7134-4D99-B8C4-CB99F201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799571"/>
            <a:ext cx="6857421" cy="49986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7EF90-D2C1-4695-97AD-FCEB5AE60211}"/>
              </a:ext>
            </a:extLst>
          </p:cNvPr>
          <p:cNvCxnSpPr>
            <a:cxnSpLocks/>
          </p:cNvCxnSpPr>
          <p:nvPr/>
        </p:nvCxnSpPr>
        <p:spPr>
          <a:xfrm>
            <a:off x="2073708" y="150125"/>
            <a:ext cx="0" cy="87065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4A5505-EE48-41A4-89B0-DE5DFD9BD9EB}"/>
              </a:ext>
            </a:extLst>
          </p:cNvPr>
          <p:cNvCxnSpPr>
            <a:cxnSpLocks/>
          </p:cNvCxnSpPr>
          <p:nvPr/>
        </p:nvCxnSpPr>
        <p:spPr>
          <a:xfrm>
            <a:off x="3425588" y="2574036"/>
            <a:ext cx="719692" cy="7133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58BEF-D710-484A-9079-16D05B37FE6B}"/>
              </a:ext>
            </a:extLst>
          </p:cNvPr>
          <p:cNvCxnSpPr>
            <a:cxnSpLocks/>
          </p:cNvCxnSpPr>
          <p:nvPr/>
        </p:nvCxnSpPr>
        <p:spPr>
          <a:xfrm>
            <a:off x="4979184" y="277418"/>
            <a:ext cx="0" cy="9281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0C7422-5CCF-4AF5-958B-957AB8AB9EE5}"/>
              </a:ext>
            </a:extLst>
          </p:cNvPr>
          <p:cNvGrpSpPr/>
          <p:nvPr/>
        </p:nvGrpSpPr>
        <p:grpSpPr>
          <a:xfrm>
            <a:off x="8246550" y="1205567"/>
            <a:ext cx="3472071" cy="4015978"/>
            <a:chOff x="8246550" y="1124973"/>
            <a:chExt cx="3472071" cy="40159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6160D7-A9E5-4B1C-97F8-0A47A8B59C09}"/>
                </a:ext>
              </a:extLst>
            </p:cNvPr>
            <p:cNvSpPr txBox="1"/>
            <p:nvPr/>
          </p:nvSpPr>
          <p:spPr>
            <a:xfrm>
              <a:off x="8246551" y="1124973"/>
              <a:ext cx="34720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ADDING PAGE TRANSITION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71AB4-87B9-461A-8A49-87F394BB298F}"/>
                </a:ext>
              </a:extLst>
            </p:cNvPr>
            <p:cNvSpPr txBox="1"/>
            <p:nvPr/>
          </p:nvSpPr>
          <p:spPr>
            <a:xfrm>
              <a:off x="8246550" y="2463295"/>
              <a:ext cx="333185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Click the page you want to animate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Select “Transition”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Choose the preferred transition 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55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97F817-CAC1-4C48-8D09-6B1FE6E16237}"/>
              </a:ext>
            </a:extLst>
          </p:cNvPr>
          <p:cNvGrpSpPr/>
          <p:nvPr/>
        </p:nvGrpSpPr>
        <p:grpSpPr>
          <a:xfrm>
            <a:off x="8106333" y="2543889"/>
            <a:ext cx="3472070" cy="3902522"/>
            <a:chOff x="8106333" y="2463295"/>
            <a:chExt cx="3472070" cy="39025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A4EEF-3925-49DE-9E33-086991C43A8B}"/>
                </a:ext>
              </a:extLst>
            </p:cNvPr>
            <p:cNvSpPr txBox="1"/>
            <p:nvPr/>
          </p:nvSpPr>
          <p:spPr>
            <a:xfrm>
              <a:off x="8106333" y="5842597"/>
              <a:ext cx="3472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TRANSITION 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5EA84-C1B5-491F-AFA4-176D87B9CD7C}"/>
                </a:ext>
              </a:extLst>
            </p:cNvPr>
            <p:cNvSpPr txBox="1"/>
            <p:nvPr/>
          </p:nvSpPr>
          <p:spPr>
            <a:xfrm>
              <a:off x="8246550" y="2463295"/>
              <a:ext cx="3331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28472A-D77A-41A0-A09D-5D45729B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737731"/>
            <a:ext cx="6965452" cy="50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3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{5DBE70B8-4DBB-4EA6-9FAD-CDA9486C37BB}tf11429527_win32</Template>
  <TotalTime>148</TotalTime>
  <Words>202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Karla</vt:lpstr>
      <vt:lpstr>Univers Condensed Light</vt:lpstr>
      <vt:lpstr>Office Theme</vt:lpstr>
      <vt:lpstr>MS PowerPoint Elements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Powerpoint Element</dc:title>
  <dc:creator>Jolina</dc:creator>
  <cp:lastModifiedBy>Jolina</cp:lastModifiedBy>
  <cp:revision>14</cp:revision>
  <dcterms:created xsi:type="dcterms:W3CDTF">2023-04-24T01:08:20Z</dcterms:created>
  <dcterms:modified xsi:type="dcterms:W3CDTF">2023-04-24T03:36:58Z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