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7" r:id="rId1"/>
    <p:sldMasterId id="2147483725" r:id="rId2"/>
    <p:sldMasterId id="2147483729" r:id="rId3"/>
    <p:sldMasterId id="2147483737" r:id="rId4"/>
  </p:sldMasterIdLst>
  <p:notesMasterIdLst>
    <p:notesMasterId r:id="rId13"/>
  </p:notesMasterIdLst>
  <p:sldIdLst>
    <p:sldId id="256" r:id="rId5"/>
    <p:sldId id="257" r:id="rId6"/>
    <p:sldId id="258" r:id="rId7"/>
    <p:sldId id="259" r:id="rId8"/>
    <p:sldId id="260" r:id="rId9"/>
    <p:sldId id="261" r:id="rId10"/>
    <p:sldId id="263" r:id="rId11"/>
    <p:sldId id="265"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Poppins" panose="00000500000000000000"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8" d="100"/>
          <a:sy n="128" d="100"/>
        </p:scale>
        <p:origin x="81"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193db2b53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193db2b53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193db2b53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e193db2b53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193db2b53_0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193db2b53_0_1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e1d0053300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e1d0053300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25b8e0412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25b8e0412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25b8e0412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25b8e0412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25b8e0412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25b8e0412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193db2b53_0_1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193db2b53_0_1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0F91-5398-3E48-90A3-332886D7BBF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1BE9596B-C84F-1642-A802-573DD956E07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F799E1-ED47-E54D-8C8F-1C178F01F741}"/>
              </a:ext>
            </a:extLst>
          </p:cNvPr>
          <p:cNvSpPr>
            <a:spLocks noGrp="1"/>
          </p:cNvSpPr>
          <p:nvPr>
            <p:ph type="dt" sz="half" idx="10"/>
          </p:nvPr>
        </p:nvSpPr>
        <p:spPr/>
        <p:txBody>
          <a:bodyPr/>
          <a:lstStyle/>
          <a:p>
            <a:fld id="{9C399BFE-AD06-774F-B9B3-2512EFFBB483}" type="datetimeFigureOut">
              <a:rPr lang="en-GB" smtClean="0"/>
              <a:t>12/05/2022</a:t>
            </a:fld>
            <a:endParaRPr lang="en-GB"/>
          </a:p>
        </p:txBody>
      </p:sp>
      <p:sp>
        <p:nvSpPr>
          <p:cNvPr id="5" name="Footer Placeholder 4">
            <a:extLst>
              <a:ext uri="{FF2B5EF4-FFF2-40B4-BE49-F238E27FC236}">
                <a16:creationId xmlns:a16="http://schemas.microsoft.com/office/drawing/2014/main" id="{C02308FA-E094-2D47-BFB8-10BEC95718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876751-039C-A94C-95B6-430C59DF27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140611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342900" lvl="0" indent="-257175">
              <a:spcBef>
                <a:spcPts val="0"/>
              </a:spcBef>
              <a:spcAft>
                <a:spcPts val="0"/>
              </a:spcAft>
              <a:buSzPts val="1800"/>
              <a:buChar char="●"/>
              <a:defRPr/>
            </a:lvl1pPr>
            <a:lvl2pPr marL="685800" lvl="1" indent="-238125">
              <a:spcBef>
                <a:spcPts val="0"/>
              </a:spcBef>
              <a:spcAft>
                <a:spcPts val="0"/>
              </a:spcAft>
              <a:buSzPts val="1400"/>
              <a:buChar char="○"/>
              <a:defRPr/>
            </a:lvl2pPr>
            <a:lvl3pPr marL="1028700" lvl="2" indent="-238125">
              <a:spcBef>
                <a:spcPts val="0"/>
              </a:spcBef>
              <a:spcAft>
                <a:spcPts val="0"/>
              </a:spcAft>
              <a:buSzPts val="1400"/>
              <a:buChar char="■"/>
              <a:defRPr/>
            </a:lvl3pPr>
            <a:lvl4pPr marL="1371600" lvl="3" indent="-238125">
              <a:spcBef>
                <a:spcPts val="0"/>
              </a:spcBef>
              <a:spcAft>
                <a:spcPts val="0"/>
              </a:spcAft>
              <a:buSzPts val="1400"/>
              <a:buChar char="●"/>
              <a:defRPr/>
            </a:lvl4pPr>
            <a:lvl5pPr marL="1714500" lvl="4" indent="-238125">
              <a:spcBef>
                <a:spcPts val="0"/>
              </a:spcBef>
              <a:spcAft>
                <a:spcPts val="0"/>
              </a:spcAft>
              <a:buSzPts val="1400"/>
              <a:buChar char="○"/>
              <a:defRPr/>
            </a:lvl5pPr>
            <a:lvl6pPr marL="2057400" lvl="5" indent="-238125">
              <a:spcBef>
                <a:spcPts val="0"/>
              </a:spcBef>
              <a:spcAft>
                <a:spcPts val="0"/>
              </a:spcAft>
              <a:buSzPts val="1400"/>
              <a:buChar char="■"/>
              <a:defRPr/>
            </a:lvl6pPr>
            <a:lvl7pPr marL="2400300" lvl="6" indent="-238125">
              <a:spcBef>
                <a:spcPts val="0"/>
              </a:spcBef>
              <a:spcAft>
                <a:spcPts val="0"/>
              </a:spcAft>
              <a:buSzPts val="1400"/>
              <a:buChar char="●"/>
              <a:defRPr/>
            </a:lvl7pPr>
            <a:lvl8pPr marL="2743200" lvl="7" indent="-238125">
              <a:spcBef>
                <a:spcPts val="0"/>
              </a:spcBef>
              <a:spcAft>
                <a:spcPts val="0"/>
              </a:spcAft>
              <a:buSzPts val="1400"/>
              <a:buChar char="○"/>
              <a:defRPr/>
            </a:lvl8pPr>
            <a:lvl9pPr marL="3086100" lvl="8" indent="-238125">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71477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ver template - short title - long name  ">
  <p:cSld name="Cover template - short title - long name  ">
    <p:spTree>
      <p:nvGrpSpPr>
        <p:cNvPr id="1" name="Shape 263"/>
        <p:cNvGrpSpPr/>
        <p:nvPr/>
      </p:nvGrpSpPr>
      <p:grpSpPr>
        <a:xfrm>
          <a:off x="0" y="0"/>
          <a:ext cx="0" cy="0"/>
          <a:chOff x="0" y="0"/>
          <a:chExt cx="0" cy="0"/>
        </a:xfrm>
      </p:grpSpPr>
      <p:sp>
        <p:nvSpPr>
          <p:cNvPr id="265" name="Google Shape;265;p40"/>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66" name="Google Shape;266;p40"/>
          <p:cNvSpPr txBox="1">
            <a:spLocks noGrp="1"/>
          </p:cNvSpPr>
          <p:nvPr>
            <p:ph type="ctrTitle"/>
          </p:nvPr>
        </p:nvSpPr>
        <p:spPr>
          <a:xfrm>
            <a:off x="1942086" y="2328970"/>
            <a:ext cx="5261100" cy="914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solidFill>
                  <a:srgbClr val="FFFFFF"/>
                </a:solidFill>
                <a:latin typeface="Poppins"/>
                <a:ea typeface="Poppins"/>
                <a:cs typeface="Poppins"/>
                <a:sym typeface="Poppins"/>
              </a:defRPr>
            </a:lvl1pPr>
            <a:lvl2pPr lvl="1" algn="l" rtl="0">
              <a:spcBef>
                <a:spcPts val="0"/>
              </a:spcBef>
              <a:spcAft>
                <a:spcPts val="0"/>
              </a:spcAft>
              <a:buNone/>
              <a:defRPr sz="2400">
                <a:solidFill>
                  <a:srgbClr val="FFFFFF"/>
                </a:solidFill>
                <a:latin typeface="Poppins"/>
                <a:ea typeface="Poppins"/>
                <a:cs typeface="Poppins"/>
                <a:sym typeface="Poppins"/>
              </a:defRPr>
            </a:lvl2pPr>
            <a:lvl3pPr lvl="2" algn="l" rtl="0">
              <a:spcBef>
                <a:spcPts val="0"/>
              </a:spcBef>
              <a:spcAft>
                <a:spcPts val="0"/>
              </a:spcAft>
              <a:buNone/>
              <a:defRPr sz="2400">
                <a:solidFill>
                  <a:srgbClr val="FFFFFF"/>
                </a:solidFill>
                <a:latin typeface="Poppins"/>
                <a:ea typeface="Poppins"/>
                <a:cs typeface="Poppins"/>
                <a:sym typeface="Poppins"/>
              </a:defRPr>
            </a:lvl3pPr>
            <a:lvl4pPr lvl="3" algn="l" rtl="0">
              <a:spcBef>
                <a:spcPts val="0"/>
              </a:spcBef>
              <a:spcAft>
                <a:spcPts val="0"/>
              </a:spcAft>
              <a:buNone/>
              <a:defRPr sz="2400">
                <a:solidFill>
                  <a:srgbClr val="FFFFFF"/>
                </a:solidFill>
                <a:latin typeface="Poppins"/>
                <a:ea typeface="Poppins"/>
                <a:cs typeface="Poppins"/>
                <a:sym typeface="Poppins"/>
              </a:defRPr>
            </a:lvl4pPr>
            <a:lvl5pPr lvl="4" algn="l" rtl="0">
              <a:spcBef>
                <a:spcPts val="0"/>
              </a:spcBef>
              <a:spcAft>
                <a:spcPts val="0"/>
              </a:spcAft>
              <a:buNone/>
              <a:defRPr sz="2400">
                <a:solidFill>
                  <a:srgbClr val="FFFFFF"/>
                </a:solidFill>
                <a:latin typeface="Poppins"/>
                <a:ea typeface="Poppins"/>
                <a:cs typeface="Poppins"/>
                <a:sym typeface="Poppins"/>
              </a:defRPr>
            </a:lvl5pPr>
            <a:lvl6pPr lvl="5" algn="l" rtl="0">
              <a:spcBef>
                <a:spcPts val="0"/>
              </a:spcBef>
              <a:spcAft>
                <a:spcPts val="0"/>
              </a:spcAft>
              <a:buNone/>
              <a:defRPr sz="2400">
                <a:solidFill>
                  <a:srgbClr val="FFFFFF"/>
                </a:solidFill>
                <a:latin typeface="Poppins"/>
                <a:ea typeface="Poppins"/>
                <a:cs typeface="Poppins"/>
                <a:sym typeface="Poppins"/>
              </a:defRPr>
            </a:lvl6pPr>
            <a:lvl7pPr lvl="6" algn="l" rtl="0">
              <a:spcBef>
                <a:spcPts val="0"/>
              </a:spcBef>
              <a:spcAft>
                <a:spcPts val="0"/>
              </a:spcAft>
              <a:buNone/>
              <a:defRPr sz="2400">
                <a:solidFill>
                  <a:srgbClr val="FFFFFF"/>
                </a:solidFill>
                <a:latin typeface="Poppins"/>
                <a:ea typeface="Poppins"/>
                <a:cs typeface="Poppins"/>
                <a:sym typeface="Poppins"/>
              </a:defRPr>
            </a:lvl7pPr>
            <a:lvl8pPr lvl="7" algn="l" rtl="0">
              <a:spcBef>
                <a:spcPts val="0"/>
              </a:spcBef>
              <a:spcAft>
                <a:spcPts val="0"/>
              </a:spcAft>
              <a:buNone/>
              <a:defRPr sz="2400">
                <a:solidFill>
                  <a:srgbClr val="FFFFFF"/>
                </a:solidFill>
                <a:latin typeface="Poppins"/>
                <a:ea typeface="Poppins"/>
                <a:cs typeface="Poppins"/>
                <a:sym typeface="Poppins"/>
              </a:defRPr>
            </a:lvl8pPr>
            <a:lvl9pPr lvl="8" algn="l" rtl="0">
              <a:spcBef>
                <a:spcPts val="0"/>
              </a:spcBef>
              <a:spcAft>
                <a:spcPts val="0"/>
              </a:spcAft>
              <a:buNone/>
              <a:defRPr sz="2400">
                <a:solidFill>
                  <a:srgbClr val="FFFFFF"/>
                </a:solidFill>
                <a:latin typeface="Poppins"/>
                <a:ea typeface="Poppins"/>
                <a:cs typeface="Poppins"/>
                <a:sym typeface="Poppins"/>
              </a:defRPr>
            </a:lvl9pPr>
          </a:lstStyle>
          <a:p>
            <a:endParaRPr/>
          </a:p>
        </p:txBody>
      </p:sp>
      <p:sp>
        <p:nvSpPr>
          <p:cNvPr id="267" name="Google Shape;267;p40"/>
          <p:cNvSpPr txBox="1">
            <a:spLocks noGrp="1"/>
          </p:cNvSpPr>
          <p:nvPr>
            <p:ph type="ctrTitle" idx="2"/>
          </p:nvPr>
        </p:nvSpPr>
        <p:spPr>
          <a:xfrm>
            <a:off x="2144696" y="3226620"/>
            <a:ext cx="4854900" cy="327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None/>
              <a:defRPr sz="1200" b="1">
                <a:solidFill>
                  <a:srgbClr val="FFFFFF"/>
                </a:solidFill>
                <a:latin typeface="Poppins"/>
                <a:ea typeface="Poppins"/>
                <a:cs typeface="Poppins"/>
                <a:sym typeface="Poppins"/>
              </a:defRPr>
            </a:lvl1pPr>
            <a:lvl2pPr lvl="1" algn="l" rtl="0">
              <a:spcBef>
                <a:spcPts val="0"/>
              </a:spcBef>
              <a:spcAft>
                <a:spcPts val="0"/>
              </a:spcAft>
              <a:buNone/>
              <a:defRPr>
                <a:solidFill>
                  <a:srgbClr val="FFFFFF"/>
                </a:solidFill>
                <a:latin typeface="Poppins"/>
                <a:ea typeface="Poppins"/>
                <a:cs typeface="Poppins"/>
                <a:sym typeface="Poppins"/>
              </a:defRPr>
            </a:lvl2pPr>
            <a:lvl3pPr lvl="2" algn="l" rtl="0">
              <a:spcBef>
                <a:spcPts val="0"/>
              </a:spcBef>
              <a:spcAft>
                <a:spcPts val="0"/>
              </a:spcAft>
              <a:buNone/>
              <a:defRPr>
                <a:solidFill>
                  <a:srgbClr val="FFFFFF"/>
                </a:solidFill>
                <a:latin typeface="Poppins"/>
                <a:ea typeface="Poppins"/>
                <a:cs typeface="Poppins"/>
                <a:sym typeface="Poppins"/>
              </a:defRPr>
            </a:lvl3pPr>
            <a:lvl4pPr lvl="3" algn="l" rtl="0">
              <a:spcBef>
                <a:spcPts val="0"/>
              </a:spcBef>
              <a:spcAft>
                <a:spcPts val="0"/>
              </a:spcAft>
              <a:buNone/>
              <a:defRPr>
                <a:solidFill>
                  <a:srgbClr val="FFFFFF"/>
                </a:solidFill>
                <a:latin typeface="Poppins"/>
                <a:ea typeface="Poppins"/>
                <a:cs typeface="Poppins"/>
                <a:sym typeface="Poppins"/>
              </a:defRPr>
            </a:lvl4pPr>
            <a:lvl5pPr lvl="4" algn="l" rtl="0">
              <a:spcBef>
                <a:spcPts val="0"/>
              </a:spcBef>
              <a:spcAft>
                <a:spcPts val="0"/>
              </a:spcAft>
              <a:buNone/>
              <a:defRPr>
                <a:solidFill>
                  <a:srgbClr val="FFFFFF"/>
                </a:solidFill>
                <a:latin typeface="Poppins"/>
                <a:ea typeface="Poppins"/>
                <a:cs typeface="Poppins"/>
                <a:sym typeface="Poppins"/>
              </a:defRPr>
            </a:lvl5pPr>
            <a:lvl6pPr lvl="5" algn="l" rtl="0">
              <a:spcBef>
                <a:spcPts val="0"/>
              </a:spcBef>
              <a:spcAft>
                <a:spcPts val="0"/>
              </a:spcAft>
              <a:buNone/>
              <a:defRPr>
                <a:solidFill>
                  <a:srgbClr val="FFFFFF"/>
                </a:solidFill>
                <a:latin typeface="Poppins"/>
                <a:ea typeface="Poppins"/>
                <a:cs typeface="Poppins"/>
                <a:sym typeface="Poppins"/>
              </a:defRPr>
            </a:lvl6pPr>
            <a:lvl7pPr lvl="6" algn="l" rtl="0">
              <a:spcBef>
                <a:spcPts val="0"/>
              </a:spcBef>
              <a:spcAft>
                <a:spcPts val="0"/>
              </a:spcAft>
              <a:buNone/>
              <a:defRPr>
                <a:solidFill>
                  <a:srgbClr val="FFFFFF"/>
                </a:solidFill>
                <a:latin typeface="Poppins"/>
                <a:ea typeface="Poppins"/>
                <a:cs typeface="Poppins"/>
                <a:sym typeface="Poppins"/>
              </a:defRPr>
            </a:lvl7pPr>
            <a:lvl8pPr lvl="7" algn="l" rtl="0">
              <a:spcBef>
                <a:spcPts val="0"/>
              </a:spcBef>
              <a:spcAft>
                <a:spcPts val="0"/>
              </a:spcAft>
              <a:buNone/>
              <a:defRPr>
                <a:solidFill>
                  <a:srgbClr val="FFFFFF"/>
                </a:solidFill>
                <a:latin typeface="Poppins"/>
                <a:ea typeface="Poppins"/>
                <a:cs typeface="Poppins"/>
                <a:sym typeface="Poppins"/>
              </a:defRPr>
            </a:lvl8pPr>
            <a:lvl9pPr lvl="8" algn="l" rtl="0">
              <a:spcBef>
                <a:spcPts val="0"/>
              </a:spcBef>
              <a:spcAft>
                <a:spcPts val="0"/>
              </a:spcAft>
              <a:buNone/>
              <a:defRPr>
                <a:solidFill>
                  <a:srgbClr val="FFFFFF"/>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2768140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pport side image 2 1">
  <p:cSld name="support side image 2 1">
    <p:spTree>
      <p:nvGrpSpPr>
        <p:cNvPr id="1" name="Shape 234"/>
        <p:cNvGrpSpPr/>
        <p:nvPr/>
      </p:nvGrpSpPr>
      <p:grpSpPr>
        <a:xfrm>
          <a:off x="0" y="0"/>
          <a:ext cx="0" cy="0"/>
          <a:chOff x="0" y="0"/>
          <a:chExt cx="0" cy="0"/>
        </a:xfrm>
      </p:grpSpPr>
      <p:sp>
        <p:nvSpPr>
          <p:cNvPr id="236" name="Google Shape;236;p37"/>
          <p:cNvSpPr txBox="1">
            <a:spLocks noGrp="1"/>
          </p:cNvSpPr>
          <p:nvPr>
            <p:ph type="ctrTitle"/>
          </p:nvPr>
        </p:nvSpPr>
        <p:spPr>
          <a:xfrm>
            <a:off x="311700" y="456725"/>
            <a:ext cx="4854900" cy="4521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000" b="1">
                <a:solidFill>
                  <a:srgbClr val="434343"/>
                </a:solidFill>
                <a:latin typeface="Poppins"/>
                <a:ea typeface="Poppins"/>
                <a:cs typeface="Poppins"/>
                <a:sym typeface="Poppins"/>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237" name="Google Shape;237;p37"/>
          <p:cNvSpPr txBox="1">
            <a:spLocks noGrp="1"/>
          </p:cNvSpPr>
          <p:nvPr>
            <p:ph type="subTitle" idx="1"/>
          </p:nvPr>
        </p:nvSpPr>
        <p:spPr>
          <a:xfrm>
            <a:off x="311700" y="908825"/>
            <a:ext cx="4854900" cy="3936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latin typeface="Poppins"/>
                <a:ea typeface="Poppins"/>
                <a:cs typeface="Poppins"/>
                <a:sym typeface="Poppins"/>
              </a:defRPr>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238" name="Google Shape;238;p37"/>
          <p:cNvSpPr txBox="1">
            <a:spLocks noGrp="1"/>
          </p:cNvSpPr>
          <p:nvPr>
            <p:ph type="subTitle" idx="2"/>
          </p:nvPr>
        </p:nvSpPr>
        <p:spPr>
          <a:xfrm>
            <a:off x="312400" y="1483875"/>
            <a:ext cx="5442900" cy="3181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000"/>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241" name="Google Shape;241;p37"/>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6575415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age ">
  <p:cSld name="Blank page ">
    <p:spTree>
      <p:nvGrpSpPr>
        <p:cNvPr id="1" name="Shape 209"/>
        <p:cNvGrpSpPr/>
        <p:nvPr/>
      </p:nvGrpSpPr>
      <p:grpSpPr>
        <a:xfrm>
          <a:off x="0" y="0"/>
          <a:ext cx="0" cy="0"/>
          <a:chOff x="0" y="0"/>
          <a:chExt cx="0" cy="0"/>
        </a:xfrm>
      </p:grpSpPr>
      <p:sp>
        <p:nvSpPr>
          <p:cNvPr id="210" name="Google Shape;210;p34"/>
          <p:cNvSpPr txBox="1">
            <a:spLocks noGrp="1"/>
          </p:cNvSpPr>
          <p:nvPr>
            <p:ph type="subTitle" idx="1"/>
          </p:nvPr>
        </p:nvSpPr>
        <p:spPr>
          <a:xfrm>
            <a:off x="426350" y="1483875"/>
            <a:ext cx="8264700" cy="3181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000"/>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211" name="Google Shape;211;p34"/>
          <p:cNvSpPr txBox="1">
            <a:spLocks noGrp="1"/>
          </p:cNvSpPr>
          <p:nvPr>
            <p:ph type="ctrTitle"/>
          </p:nvPr>
        </p:nvSpPr>
        <p:spPr>
          <a:xfrm>
            <a:off x="426350" y="478125"/>
            <a:ext cx="8264700" cy="4521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000" b="1">
                <a:solidFill>
                  <a:srgbClr val="434343"/>
                </a:solidFill>
                <a:latin typeface="Poppins"/>
                <a:ea typeface="Poppins"/>
                <a:cs typeface="Poppins"/>
                <a:sym typeface="Poppins"/>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212" name="Google Shape;212;p34"/>
          <p:cNvSpPr txBox="1">
            <a:spLocks noGrp="1"/>
          </p:cNvSpPr>
          <p:nvPr>
            <p:ph type="subTitle" idx="2"/>
          </p:nvPr>
        </p:nvSpPr>
        <p:spPr>
          <a:xfrm>
            <a:off x="426350" y="930225"/>
            <a:ext cx="8264700" cy="3936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latin typeface="Poppins"/>
                <a:ea typeface="Poppins"/>
                <a:cs typeface="Poppins"/>
                <a:sym typeface="Poppins"/>
              </a:defRPr>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213" name="Google Shape;213;p34"/>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89588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amp;A 1">
  <p:cSld name="Q&amp;A 1">
    <p:spTree>
      <p:nvGrpSpPr>
        <p:cNvPr id="1" name="Shape 97"/>
        <p:cNvGrpSpPr/>
        <p:nvPr/>
      </p:nvGrpSpPr>
      <p:grpSpPr>
        <a:xfrm>
          <a:off x="0" y="0"/>
          <a:ext cx="0" cy="0"/>
          <a:chOff x="0" y="0"/>
          <a:chExt cx="0" cy="0"/>
        </a:xfrm>
      </p:grpSpPr>
      <p:sp>
        <p:nvSpPr>
          <p:cNvPr id="99" name="Google Shape;99;p22"/>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79456607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0F91-5398-3E48-90A3-332886D7BBF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1BE9596B-C84F-1642-A802-573DD956E07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F799E1-ED47-E54D-8C8F-1C178F01F741}"/>
              </a:ext>
            </a:extLst>
          </p:cNvPr>
          <p:cNvSpPr>
            <a:spLocks noGrp="1"/>
          </p:cNvSpPr>
          <p:nvPr>
            <p:ph type="dt" sz="half" idx="10"/>
          </p:nvPr>
        </p:nvSpPr>
        <p:spPr/>
        <p:txBody>
          <a:bodyPr/>
          <a:lstStyle/>
          <a:p>
            <a:fld id="{9C399BFE-AD06-774F-B9B3-2512EFFBB483}" type="datetimeFigureOut">
              <a:rPr lang="en-GB" smtClean="0"/>
              <a:t>12/05/2022</a:t>
            </a:fld>
            <a:endParaRPr lang="en-GB"/>
          </a:p>
        </p:txBody>
      </p:sp>
      <p:sp>
        <p:nvSpPr>
          <p:cNvPr id="5" name="Footer Placeholder 4">
            <a:extLst>
              <a:ext uri="{FF2B5EF4-FFF2-40B4-BE49-F238E27FC236}">
                <a16:creationId xmlns:a16="http://schemas.microsoft.com/office/drawing/2014/main" id="{C02308FA-E094-2D47-BFB8-10BEC95718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876751-039C-A94C-95B6-430C59DF27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188754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342900" lvl="0" indent="-257175">
              <a:spcBef>
                <a:spcPts val="0"/>
              </a:spcBef>
              <a:spcAft>
                <a:spcPts val="0"/>
              </a:spcAft>
              <a:buSzPts val="1800"/>
              <a:buChar char="●"/>
              <a:defRPr/>
            </a:lvl1pPr>
            <a:lvl2pPr marL="685800" lvl="1" indent="-238125">
              <a:spcBef>
                <a:spcPts val="0"/>
              </a:spcBef>
              <a:spcAft>
                <a:spcPts val="0"/>
              </a:spcAft>
              <a:buSzPts val="1400"/>
              <a:buChar char="○"/>
              <a:defRPr/>
            </a:lvl2pPr>
            <a:lvl3pPr marL="1028700" lvl="2" indent="-238125">
              <a:spcBef>
                <a:spcPts val="0"/>
              </a:spcBef>
              <a:spcAft>
                <a:spcPts val="0"/>
              </a:spcAft>
              <a:buSzPts val="1400"/>
              <a:buChar char="■"/>
              <a:defRPr/>
            </a:lvl3pPr>
            <a:lvl4pPr marL="1371600" lvl="3" indent="-238125">
              <a:spcBef>
                <a:spcPts val="0"/>
              </a:spcBef>
              <a:spcAft>
                <a:spcPts val="0"/>
              </a:spcAft>
              <a:buSzPts val="1400"/>
              <a:buChar char="●"/>
              <a:defRPr/>
            </a:lvl4pPr>
            <a:lvl5pPr marL="1714500" lvl="4" indent="-238125">
              <a:spcBef>
                <a:spcPts val="0"/>
              </a:spcBef>
              <a:spcAft>
                <a:spcPts val="0"/>
              </a:spcAft>
              <a:buSzPts val="1400"/>
              <a:buChar char="○"/>
              <a:defRPr/>
            </a:lvl5pPr>
            <a:lvl6pPr marL="2057400" lvl="5" indent="-238125">
              <a:spcBef>
                <a:spcPts val="0"/>
              </a:spcBef>
              <a:spcAft>
                <a:spcPts val="0"/>
              </a:spcAft>
              <a:buSzPts val="1400"/>
              <a:buChar char="■"/>
              <a:defRPr/>
            </a:lvl6pPr>
            <a:lvl7pPr marL="2400300" lvl="6" indent="-238125">
              <a:spcBef>
                <a:spcPts val="0"/>
              </a:spcBef>
              <a:spcAft>
                <a:spcPts val="0"/>
              </a:spcAft>
              <a:buSzPts val="1400"/>
              <a:buChar char="●"/>
              <a:defRPr/>
            </a:lvl7pPr>
            <a:lvl8pPr marL="2743200" lvl="7" indent="-238125">
              <a:spcBef>
                <a:spcPts val="0"/>
              </a:spcBef>
              <a:spcAft>
                <a:spcPts val="0"/>
              </a:spcAft>
              <a:buSzPts val="1400"/>
              <a:buChar char="○"/>
              <a:defRPr/>
            </a:lvl8pPr>
            <a:lvl9pPr marL="3086100" lvl="8" indent="-238125">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06353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ver template - short title - long name  ">
  <p:cSld name="Cover template - short title - long name  ">
    <p:spTree>
      <p:nvGrpSpPr>
        <p:cNvPr id="1" name="Shape 263"/>
        <p:cNvGrpSpPr/>
        <p:nvPr/>
      </p:nvGrpSpPr>
      <p:grpSpPr>
        <a:xfrm>
          <a:off x="0" y="0"/>
          <a:ext cx="0" cy="0"/>
          <a:chOff x="0" y="0"/>
          <a:chExt cx="0" cy="0"/>
        </a:xfrm>
      </p:grpSpPr>
      <p:sp>
        <p:nvSpPr>
          <p:cNvPr id="265" name="Google Shape;265;p40"/>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66" name="Google Shape;266;p40"/>
          <p:cNvSpPr txBox="1">
            <a:spLocks noGrp="1"/>
          </p:cNvSpPr>
          <p:nvPr>
            <p:ph type="ctrTitle"/>
          </p:nvPr>
        </p:nvSpPr>
        <p:spPr>
          <a:xfrm>
            <a:off x="1942086" y="2328970"/>
            <a:ext cx="5261100" cy="914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solidFill>
                  <a:srgbClr val="FFFFFF"/>
                </a:solidFill>
                <a:latin typeface="Poppins"/>
                <a:ea typeface="Poppins"/>
                <a:cs typeface="Poppins"/>
                <a:sym typeface="Poppins"/>
              </a:defRPr>
            </a:lvl1pPr>
            <a:lvl2pPr lvl="1" algn="l" rtl="0">
              <a:spcBef>
                <a:spcPts val="0"/>
              </a:spcBef>
              <a:spcAft>
                <a:spcPts val="0"/>
              </a:spcAft>
              <a:buNone/>
              <a:defRPr sz="2400">
                <a:solidFill>
                  <a:srgbClr val="FFFFFF"/>
                </a:solidFill>
                <a:latin typeface="Poppins"/>
                <a:ea typeface="Poppins"/>
                <a:cs typeface="Poppins"/>
                <a:sym typeface="Poppins"/>
              </a:defRPr>
            </a:lvl2pPr>
            <a:lvl3pPr lvl="2" algn="l" rtl="0">
              <a:spcBef>
                <a:spcPts val="0"/>
              </a:spcBef>
              <a:spcAft>
                <a:spcPts val="0"/>
              </a:spcAft>
              <a:buNone/>
              <a:defRPr sz="2400">
                <a:solidFill>
                  <a:srgbClr val="FFFFFF"/>
                </a:solidFill>
                <a:latin typeface="Poppins"/>
                <a:ea typeface="Poppins"/>
                <a:cs typeface="Poppins"/>
                <a:sym typeface="Poppins"/>
              </a:defRPr>
            </a:lvl3pPr>
            <a:lvl4pPr lvl="3" algn="l" rtl="0">
              <a:spcBef>
                <a:spcPts val="0"/>
              </a:spcBef>
              <a:spcAft>
                <a:spcPts val="0"/>
              </a:spcAft>
              <a:buNone/>
              <a:defRPr sz="2400">
                <a:solidFill>
                  <a:srgbClr val="FFFFFF"/>
                </a:solidFill>
                <a:latin typeface="Poppins"/>
                <a:ea typeface="Poppins"/>
                <a:cs typeface="Poppins"/>
                <a:sym typeface="Poppins"/>
              </a:defRPr>
            </a:lvl4pPr>
            <a:lvl5pPr lvl="4" algn="l" rtl="0">
              <a:spcBef>
                <a:spcPts val="0"/>
              </a:spcBef>
              <a:spcAft>
                <a:spcPts val="0"/>
              </a:spcAft>
              <a:buNone/>
              <a:defRPr sz="2400">
                <a:solidFill>
                  <a:srgbClr val="FFFFFF"/>
                </a:solidFill>
                <a:latin typeface="Poppins"/>
                <a:ea typeface="Poppins"/>
                <a:cs typeface="Poppins"/>
                <a:sym typeface="Poppins"/>
              </a:defRPr>
            </a:lvl5pPr>
            <a:lvl6pPr lvl="5" algn="l" rtl="0">
              <a:spcBef>
                <a:spcPts val="0"/>
              </a:spcBef>
              <a:spcAft>
                <a:spcPts val="0"/>
              </a:spcAft>
              <a:buNone/>
              <a:defRPr sz="2400">
                <a:solidFill>
                  <a:srgbClr val="FFFFFF"/>
                </a:solidFill>
                <a:latin typeface="Poppins"/>
                <a:ea typeface="Poppins"/>
                <a:cs typeface="Poppins"/>
                <a:sym typeface="Poppins"/>
              </a:defRPr>
            </a:lvl6pPr>
            <a:lvl7pPr lvl="6" algn="l" rtl="0">
              <a:spcBef>
                <a:spcPts val="0"/>
              </a:spcBef>
              <a:spcAft>
                <a:spcPts val="0"/>
              </a:spcAft>
              <a:buNone/>
              <a:defRPr sz="2400">
                <a:solidFill>
                  <a:srgbClr val="FFFFFF"/>
                </a:solidFill>
                <a:latin typeface="Poppins"/>
                <a:ea typeface="Poppins"/>
                <a:cs typeface="Poppins"/>
                <a:sym typeface="Poppins"/>
              </a:defRPr>
            </a:lvl7pPr>
            <a:lvl8pPr lvl="7" algn="l" rtl="0">
              <a:spcBef>
                <a:spcPts val="0"/>
              </a:spcBef>
              <a:spcAft>
                <a:spcPts val="0"/>
              </a:spcAft>
              <a:buNone/>
              <a:defRPr sz="2400">
                <a:solidFill>
                  <a:srgbClr val="FFFFFF"/>
                </a:solidFill>
                <a:latin typeface="Poppins"/>
                <a:ea typeface="Poppins"/>
                <a:cs typeface="Poppins"/>
                <a:sym typeface="Poppins"/>
              </a:defRPr>
            </a:lvl8pPr>
            <a:lvl9pPr lvl="8" algn="l" rtl="0">
              <a:spcBef>
                <a:spcPts val="0"/>
              </a:spcBef>
              <a:spcAft>
                <a:spcPts val="0"/>
              </a:spcAft>
              <a:buNone/>
              <a:defRPr sz="2400">
                <a:solidFill>
                  <a:srgbClr val="FFFFFF"/>
                </a:solidFill>
                <a:latin typeface="Poppins"/>
                <a:ea typeface="Poppins"/>
                <a:cs typeface="Poppins"/>
                <a:sym typeface="Poppins"/>
              </a:defRPr>
            </a:lvl9pPr>
          </a:lstStyle>
          <a:p>
            <a:endParaRPr/>
          </a:p>
        </p:txBody>
      </p:sp>
      <p:sp>
        <p:nvSpPr>
          <p:cNvPr id="267" name="Google Shape;267;p40"/>
          <p:cNvSpPr txBox="1">
            <a:spLocks noGrp="1"/>
          </p:cNvSpPr>
          <p:nvPr>
            <p:ph type="ctrTitle" idx="2"/>
          </p:nvPr>
        </p:nvSpPr>
        <p:spPr>
          <a:xfrm>
            <a:off x="2144696" y="3226620"/>
            <a:ext cx="4854900" cy="327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None/>
              <a:defRPr sz="1200" b="1">
                <a:solidFill>
                  <a:srgbClr val="FFFFFF"/>
                </a:solidFill>
                <a:latin typeface="Poppins"/>
                <a:ea typeface="Poppins"/>
                <a:cs typeface="Poppins"/>
                <a:sym typeface="Poppins"/>
              </a:defRPr>
            </a:lvl1pPr>
            <a:lvl2pPr lvl="1" algn="l" rtl="0">
              <a:spcBef>
                <a:spcPts val="0"/>
              </a:spcBef>
              <a:spcAft>
                <a:spcPts val="0"/>
              </a:spcAft>
              <a:buNone/>
              <a:defRPr>
                <a:solidFill>
                  <a:srgbClr val="FFFFFF"/>
                </a:solidFill>
                <a:latin typeface="Poppins"/>
                <a:ea typeface="Poppins"/>
                <a:cs typeface="Poppins"/>
                <a:sym typeface="Poppins"/>
              </a:defRPr>
            </a:lvl2pPr>
            <a:lvl3pPr lvl="2" algn="l" rtl="0">
              <a:spcBef>
                <a:spcPts val="0"/>
              </a:spcBef>
              <a:spcAft>
                <a:spcPts val="0"/>
              </a:spcAft>
              <a:buNone/>
              <a:defRPr>
                <a:solidFill>
                  <a:srgbClr val="FFFFFF"/>
                </a:solidFill>
                <a:latin typeface="Poppins"/>
                <a:ea typeface="Poppins"/>
                <a:cs typeface="Poppins"/>
                <a:sym typeface="Poppins"/>
              </a:defRPr>
            </a:lvl3pPr>
            <a:lvl4pPr lvl="3" algn="l" rtl="0">
              <a:spcBef>
                <a:spcPts val="0"/>
              </a:spcBef>
              <a:spcAft>
                <a:spcPts val="0"/>
              </a:spcAft>
              <a:buNone/>
              <a:defRPr>
                <a:solidFill>
                  <a:srgbClr val="FFFFFF"/>
                </a:solidFill>
                <a:latin typeface="Poppins"/>
                <a:ea typeface="Poppins"/>
                <a:cs typeface="Poppins"/>
                <a:sym typeface="Poppins"/>
              </a:defRPr>
            </a:lvl4pPr>
            <a:lvl5pPr lvl="4" algn="l" rtl="0">
              <a:spcBef>
                <a:spcPts val="0"/>
              </a:spcBef>
              <a:spcAft>
                <a:spcPts val="0"/>
              </a:spcAft>
              <a:buNone/>
              <a:defRPr>
                <a:solidFill>
                  <a:srgbClr val="FFFFFF"/>
                </a:solidFill>
                <a:latin typeface="Poppins"/>
                <a:ea typeface="Poppins"/>
                <a:cs typeface="Poppins"/>
                <a:sym typeface="Poppins"/>
              </a:defRPr>
            </a:lvl5pPr>
            <a:lvl6pPr lvl="5" algn="l" rtl="0">
              <a:spcBef>
                <a:spcPts val="0"/>
              </a:spcBef>
              <a:spcAft>
                <a:spcPts val="0"/>
              </a:spcAft>
              <a:buNone/>
              <a:defRPr>
                <a:solidFill>
                  <a:srgbClr val="FFFFFF"/>
                </a:solidFill>
                <a:latin typeface="Poppins"/>
                <a:ea typeface="Poppins"/>
                <a:cs typeface="Poppins"/>
                <a:sym typeface="Poppins"/>
              </a:defRPr>
            </a:lvl6pPr>
            <a:lvl7pPr lvl="6" algn="l" rtl="0">
              <a:spcBef>
                <a:spcPts val="0"/>
              </a:spcBef>
              <a:spcAft>
                <a:spcPts val="0"/>
              </a:spcAft>
              <a:buNone/>
              <a:defRPr>
                <a:solidFill>
                  <a:srgbClr val="FFFFFF"/>
                </a:solidFill>
                <a:latin typeface="Poppins"/>
                <a:ea typeface="Poppins"/>
                <a:cs typeface="Poppins"/>
                <a:sym typeface="Poppins"/>
              </a:defRPr>
            </a:lvl7pPr>
            <a:lvl8pPr lvl="7" algn="l" rtl="0">
              <a:spcBef>
                <a:spcPts val="0"/>
              </a:spcBef>
              <a:spcAft>
                <a:spcPts val="0"/>
              </a:spcAft>
              <a:buNone/>
              <a:defRPr>
                <a:solidFill>
                  <a:srgbClr val="FFFFFF"/>
                </a:solidFill>
                <a:latin typeface="Poppins"/>
                <a:ea typeface="Poppins"/>
                <a:cs typeface="Poppins"/>
                <a:sym typeface="Poppins"/>
              </a:defRPr>
            </a:lvl8pPr>
            <a:lvl9pPr lvl="8" algn="l" rtl="0">
              <a:spcBef>
                <a:spcPts val="0"/>
              </a:spcBef>
              <a:spcAft>
                <a:spcPts val="0"/>
              </a:spcAft>
              <a:buNone/>
              <a:defRPr>
                <a:solidFill>
                  <a:srgbClr val="FFFFFF"/>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1699789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pport side image 2 1">
  <p:cSld name="support side image 2 1">
    <p:spTree>
      <p:nvGrpSpPr>
        <p:cNvPr id="1" name="Shape 234"/>
        <p:cNvGrpSpPr/>
        <p:nvPr/>
      </p:nvGrpSpPr>
      <p:grpSpPr>
        <a:xfrm>
          <a:off x="0" y="0"/>
          <a:ext cx="0" cy="0"/>
          <a:chOff x="0" y="0"/>
          <a:chExt cx="0" cy="0"/>
        </a:xfrm>
      </p:grpSpPr>
      <p:sp>
        <p:nvSpPr>
          <p:cNvPr id="236" name="Google Shape;236;p37"/>
          <p:cNvSpPr txBox="1">
            <a:spLocks noGrp="1"/>
          </p:cNvSpPr>
          <p:nvPr>
            <p:ph type="ctrTitle"/>
          </p:nvPr>
        </p:nvSpPr>
        <p:spPr>
          <a:xfrm>
            <a:off x="311700" y="456725"/>
            <a:ext cx="4854900" cy="4521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000" b="1">
                <a:solidFill>
                  <a:srgbClr val="434343"/>
                </a:solidFill>
                <a:latin typeface="Poppins"/>
                <a:ea typeface="Poppins"/>
                <a:cs typeface="Poppins"/>
                <a:sym typeface="Poppins"/>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237" name="Google Shape;237;p37"/>
          <p:cNvSpPr txBox="1">
            <a:spLocks noGrp="1"/>
          </p:cNvSpPr>
          <p:nvPr>
            <p:ph type="subTitle" idx="1"/>
          </p:nvPr>
        </p:nvSpPr>
        <p:spPr>
          <a:xfrm>
            <a:off x="311700" y="908825"/>
            <a:ext cx="4854900" cy="3936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latin typeface="Poppins"/>
                <a:ea typeface="Poppins"/>
                <a:cs typeface="Poppins"/>
                <a:sym typeface="Poppins"/>
              </a:defRPr>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238" name="Google Shape;238;p37"/>
          <p:cNvSpPr txBox="1">
            <a:spLocks noGrp="1"/>
          </p:cNvSpPr>
          <p:nvPr>
            <p:ph type="subTitle" idx="2"/>
          </p:nvPr>
        </p:nvSpPr>
        <p:spPr>
          <a:xfrm>
            <a:off x="312400" y="1483875"/>
            <a:ext cx="5442900" cy="3181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000"/>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241" name="Google Shape;241;p37"/>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73817779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page ">
  <p:cSld name="Blank page ">
    <p:spTree>
      <p:nvGrpSpPr>
        <p:cNvPr id="1" name="Shape 209"/>
        <p:cNvGrpSpPr/>
        <p:nvPr/>
      </p:nvGrpSpPr>
      <p:grpSpPr>
        <a:xfrm>
          <a:off x="0" y="0"/>
          <a:ext cx="0" cy="0"/>
          <a:chOff x="0" y="0"/>
          <a:chExt cx="0" cy="0"/>
        </a:xfrm>
      </p:grpSpPr>
      <p:sp>
        <p:nvSpPr>
          <p:cNvPr id="210" name="Google Shape;210;p34"/>
          <p:cNvSpPr txBox="1">
            <a:spLocks noGrp="1"/>
          </p:cNvSpPr>
          <p:nvPr>
            <p:ph type="subTitle" idx="1"/>
          </p:nvPr>
        </p:nvSpPr>
        <p:spPr>
          <a:xfrm>
            <a:off x="426350" y="1483875"/>
            <a:ext cx="8264700" cy="3181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000"/>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211" name="Google Shape;211;p34"/>
          <p:cNvSpPr txBox="1">
            <a:spLocks noGrp="1"/>
          </p:cNvSpPr>
          <p:nvPr>
            <p:ph type="ctrTitle"/>
          </p:nvPr>
        </p:nvSpPr>
        <p:spPr>
          <a:xfrm>
            <a:off x="426350" y="478125"/>
            <a:ext cx="8264700" cy="4521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000" b="1">
                <a:solidFill>
                  <a:srgbClr val="434343"/>
                </a:solidFill>
                <a:latin typeface="Poppins"/>
                <a:ea typeface="Poppins"/>
                <a:cs typeface="Poppins"/>
                <a:sym typeface="Poppins"/>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212" name="Google Shape;212;p34"/>
          <p:cNvSpPr txBox="1">
            <a:spLocks noGrp="1"/>
          </p:cNvSpPr>
          <p:nvPr>
            <p:ph type="subTitle" idx="2"/>
          </p:nvPr>
        </p:nvSpPr>
        <p:spPr>
          <a:xfrm>
            <a:off x="426350" y="930225"/>
            <a:ext cx="8264700" cy="3936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latin typeface="Poppins"/>
                <a:ea typeface="Poppins"/>
                <a:cs typeface="Poppins"/>
                <a:sym typeface="Poppins"/>
              </a:defRPr>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213" name="Google Shape;213;p34"/>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0085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342900" lvl="0" indent="-257175">
              <a:spcBef>
                <a:spcPts val="0"/>
              </a:spcBef>
              <a:spcAft>
                <a:spcPts val="0"/>
              </a:spcAft>
              <a:buSzPts val="1800"/>
              <a:buChar char="●"/>
              <a:defRPr/>
            </a:lvl1pPr>
            <a:lvl2pPr marL="685800" lvl="1" indent="-238125">
              <a:spcBef>
                <a:spcPts val="0"/>
              </a:spcBef>
              <a:spcAft>
                <a:spcPts val="0"/>
              </a:spcAft>
              <a:buSzPts val="1400"/>
              <a:buChar char="○"/>
              <a:defRPr/>
            </a:lvl2pPr>
            <a:lvl3pPr marL="1028700" lvl="2" indent="-238125">
              <a:spcBef>
                <a:spcPts val="0"/>
              </a:spcBef>
              <a:spcAft>
                <a:spcPts val="0"/>
              </a:spcAft>
              <a:buSzPts val="1400"/>
              <a:buChar char="■"/>
              <a:defRPr/>
            </a:lvl3pPr>
            <a:lvl4pPr marL="1371600" lvl="3" indent="-238125">
              <a:spcBef>
                <a:spcPts val="0"/>
              </a:spcBef>
              <a:spcAft>
                <a:spcPts val="0"/>
              </a:spcAft>
              <a:buSzPts val="1400"/>
              <a:buChar char="●"/>
              <a:defRPr/>
            </a:lvl4pPr>
            <a:lvl5pPr marL="1714500" lvl="4" indent="-238125">
              <a:spcBef>
                <a:spcPts val="0"/>
              </a:spcBef>
              <a:spcAft>
                <a:spcPts val="0"/>
              </a:spcAft>
              <a:buSzPts val="1400"/>
              <a:buChar char="○"/>
              <a:defRPr/>
            </a:lvl5pPr>
            <a:lvl6pPr marL="2057400" lvl="5" indent="-238125">
              <a:spcBef>
                <a:spcPts val="0"/>
              </a:spcBef>
              <a:spcAft>
                <a:spcPts val="0"/>
              </a:spcAft>
              <a:buSzPts val="1400"/>
              <a:buChar char="■"/>
              <a:defRPr/>
            </a:lvl6pPr>
            <a:lvl7pPr marL="2400300" lvl="6" indent="-238125">
              <a:spcBef>
                <a:spcPts val="0"/>
              </a:spcBef>
              <a:spcAft>
                <a:spcPts val="0"/>
              </a:spcAft>
              <a:buSzPts val="1400"/>
              <a:buChar char="●"/>
              <a:defRPr/>
            </a:lvl7pPr>
            <a:lvl8pPr marL="2743200" lvl="7" indent="-238125">
              <a:spcBef>
                <a:spcPts val="0"/>
              </a:spcBef>
              <a:spcAft>
                <a:spcPts val="0"/>
              </a:spcAft>
              <a:buSzPts val="1400"/>
              <a:buChar char="○"/>
              <a:defRPr/>
            </a:lvl8pPr>
            <a:lvl9pPr marL="3086100" lvl="8" indent="-238125">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61805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pport side image 2 1 2">
  <p:cSld name="support side image 2 1 2">
    <p:spTree>
      <p:nvGrpSpPr>
        <p:cNvPr id="1" name="Shape 300"/>
        <p:cNvGrpSpPr/>
        <p:nvPr/>
      </p:nvGrpSpPr>
      <p:grpSpPr>
        <a:xfrm>
          <a:off x="0" y="0"/>
          <a:ext cx="0" cy="0"/>
          <a:chOff x="0" y="0"/>
          <a:chExt cx="0" cy="0"/>
        </a:xfrm>
      </p:grpSpPr>
      <p:sp>
        <p:nvSpPr>
          <p:cNvPr id="302" name="Google Shape;302;p45"/>
          <p:cNvSpPr txBox="1">
            <a:spLocks noGrp="1"/>
          </p:cNvSpPr>
          <p:nvPr>
            <p:ph type="ctrTitle"/>
          </p:nvPr>
        </p:nvSpPr>
        <p:spPr>
          <a:xfrm>
            <a:off x="311700" y="456725"/>
            <a:ext cx="4854900" cy="4521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000" b="1">
                <a:solidFill>
                  <a:srgbClr val="434343"/>
                </a:solidFill>
                <a:latin typeface="Poppins"/>
                <a:ea typeface="Poppins"/>
                <a:cs typeface="Poppins"/>
                <a:sym typeface="Poppins"/>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303" name="Google Shape;303;p45"/>
          <p:cNvSpPr txBox="1">
            <a:spLocks noGrp="1"/>
          </p:cNvSpPr>
          <p:nvPr>
            <p:ph type="subTitle" idx="1"/>
          </p:nvPr>
        </p:nvSpPr>
        <p:spPr>
          <a:xfrm>
            <a:off x="311700" y="908825"/>
            <a:ext cx="4854900" cy="3936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latin typeface="Poppins"/>
                <a:ea typeface="Poppins"/>
                <a:cs typeface="Poppins"/>
                <a:sym typeface="Poppins"/>
              </a:defRPr>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304" name="Google Shape;304;p45"/>
          <p:cNvSpPr txBox="1">
            <a:spLocks noGrp="1"/>
          </p:cNvSpPr>
          <p:nvPr>
            <p:ph type="subTitle" idx="2"/>
          </p:nvPr>
        </p:nvSpPr>
        <p:spPr>
          <a:xfrm>
            <a:off x="312400" y="1483875"/>
            <a:ext cx="5442900" cy="3181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000"/>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307" name="Google Shape;307;p45"/>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378614076"/>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amp;A 1">
  <p:cSld name="Q&amp;A 1">
    <p:spTree>
      <p:nvGrpSpPr>
        <p:cNvPr id="1" name="Shape 97"/>
        <p:cNvGrpSpPr/>
        <p:nvPr/>
      </p:nvGrpSpPr>
      <p:grpSpPr>
        <a:xfrm>
          <a:off x="0" y="0"/>
          <a:ext cx="0" cy="0"/>
          <a:chOff x="0" y="0"/>
          <a:chExt cx="0" cy="0"/>
        </a:xfrm>
      </p:grpSpPr>
      <p:sp>
        <p:nvSpPr>
          <p:cNvPr id="99" name="Google Shape;99;p22"/>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35542911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GB"/>
          </a:p>
        </p:txBody>
      </p:sp>
      <p:sp>
        <p:nvSpPr>
          <p:cNvPr id="3" name="Content Placeholder 2"/>
          <p:cNvSpPr>
            <a:spLocks noGrp="1"/>
          </p:cNvSpPr>
          <p:nvPr>
            <p:ph idx="1"/>
          </p:nvPr>
        </p:nvSpPr>
        <p:spPr/>
        <p:txBody>
          <a:bodyPr>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1B54BF-32AC-489B-A1E2-185655158CCA}" type="slidenum">
              <a:rPr lang="en-GB" smtClean="0"/>
              <a:t>‹#›</a:t>
            </a:fld>
            <a:endParaRPr lang="en-GB"/>
          </a:p>
        </p:txBody>
      </p:sp>
    </p:spTree>
    <p:extLst>
      <p:ext uri="{BB962C8B-B14F-4D97-AF65-F5344CB8AC3E}">
        <p14:creationId xmlns:p14="http://schemas.microsoft.com/office/powerpoint/2010/main" val="16547489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Content Placeholder 2"/>
          <p:cNvSpPr>
            <a:spLocks noGrp="1"/>
          </p:cNvSpPr>
          <p:nvPr>
            <p:ph sz="half" idx="1"/>
          </p:nvPr>
        </p:nvSpPr>
        <p:spPr>
          <a:xfrm>
            <a:off x="457200" y="1200151"/>
            <a:ext cx="4038600" cy="3099791"/>
          </a:xfrm>
        </p:spPr>
        <p:txBody>
          <a:bodyPr>
            <a:normAutofit/>
          </a:bodyPr>
          <a:lstStyle>
            <a:lvl1pPr>
              <a:defRPr sz="135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050">
                <a:latin typeface="Arial" panose="020B0604020202020204" pitchFamily="34" charset="0"/>
                <a:cs typeface="Arial" panose="020B0604020202020204" pitchFamily="34" charset="0"/>
              </a:defRPr>
            </a:lvl3pPr>
            <a:lvl4pPr>
              <a:defRPr sz="900">
                <a:latin typeface="Arial" panose="020B0604020202020204" pitchFamily="34" charset="0"/>
                <a:cs typeface="Arial" panose="020B0604020202020204" pitchFamily="34" charset="0"/>
              </a:defRPr>
            </a:lvl4pPr>
            <a:lvl5pPr>
              <a:defRPr sz="900">
                <a:latin typeface="Arial" panose="020B0604020202020204" pitchFamily="34" charset="0"/>
                <a:cs typeface="Arial" panose="020B0604020202020204" pitchFamily="34" charset="0"/>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200151"/>
            <a:ext cx="4038600" cy="3099791"/>
          </a:xfrm>
        </p:spPr>
        <p:txBody>
          <a:bodyPr>
            <a:normAutofit/>
          </a:bodyPr>
          <a:lstStyle>
            <a:lvl1pPr>
              <a:defRPr sz="135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050">
                <a:latin typeface="Arial" panose="020B0604020202020204" pitchFamily="34" charset="0"/>
                <a:cs typeface="Arial" panose="020B0604020202020204" pitchFamily="34" charset="0"/>
              </a:defRPr>
            </a:lvl3pPr>
            <a:lvl4pPr>
              <a:defRPr sz="900">
                <a:latin typeface="Arial" panose="020B0604020202020204" pitchFamily="34" charset="0"/>
                <a:cs typeface="Arial" panose="020B0604020202020204" pitchFamily="34" charset="0"/>
              </a:defRPr>
            </a:lvl4pPr>
            <a:lvl5pPr>
              <a:defRPr sz="900">
                <a:latin typeface="Arial" panose="020B0604020202020204" pitchFamily="34" charset="0"/>
                <a:cs typeface="Arial" panose="020B0604020202020204" pitchFamily="34" charset="0"/>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1B54BF-32AC-489B-A1E2-185655158CCA}" type="slidenum">
              <a:rPr lang="en-GB" smtClean="0"/>
              <a:t>‹#›</a:t>
            </a:fld>
            <a:endParaRPr lang="en-GB"/>
          </a:p>
        </p:txBody>
      </p:sp>
    </p:spTree>
    <p:extLst>
      <p:ext uri="{BB962C8B-B14F-4D97-AF65-F5344CB8AC3E}">
        <p14:creationId xmlns:p14="http://schemas.microsoft.com/office/powerpoint/2010/main" val="8337264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342900" lvl="0" indent="-257175">
              <a:spcBef>
                <a:spcPts val="0"/>
              </a:spcBef>
              <a:spcAft>
                <a:spcPts val="0"/>
              </a:spcAft>
              <a:buSzPts val="1800"/>
              <a:buChar char="●"/>
              <a:defRPr/>
            </a:lvl1pPr>
            <a:lvl2pPr marL="685800" lvl="1" indent="-238125">
              <a:spcBef>
                <a:spcPts val="0"/>
              </a:spcBef>
              <a:spcAft>
                <a:spcPts val="0"/>
              </a:spcAft>
              <a:buSzPts val="1400"/>
              <a:buChar char="○"/>
              <a:defRPr/>
            </a:lvl2pPr>
            <a:lvl3pPr marL="1028700" lvl="2" indent="-238125">
              <a:spcBef>
                <a:spcPts val="0"/>
              </a:spcBef>
              <a:spcAft>
                <a:spcPts val="0"/>
              </a:spcAft>
              <a:buSzPts val="1400"/>
              <a:buChar char="■"/>
              <a:defRPr/>
            </a:lvl3pPr>
            <a:lvl4pPr marL="1371600" lvl="3" indent="-238125">
              <a:spcBef>
                <a:spcPts val="0"/>
              </a:spcBef>
              <a:spcAft>
                <a:spcPts val="0"/>
              </a:spcAft>
              <a:buSzPts val="1400"/>
              <a:buChar char="●"/>
              <a:defRPr/>
            </a:lvl4pPr>
            <a:lvl5pPr marL="1714500" lvl="4" indent="-238125">
              <a:spcBef>
                <a:spcPts val="0"/>
              </a:spcBef>
              <a:spcAft>
                <a:spcPts val="0"/>
              </a:spcAft>
              <a:buSzPts val="1400"/>
              <a:buChar char="○"/>
              <a:defRPr/>
            </a:lvl5pPr>
            <a:lvl6pPr marL="2057400" lvl="5" indent="-238125">
              <a:spcBef>
                <a:spcPts val="0"/>
              </a:spcBef>
              <a:spcAft>
                <a:spcPts val="0"/>
              </a:spcAft>
              <a:buSzPts val="1400"/>
              <a:buChar char="■"/>
              <a:defRPr/>
            </a:lvl6pPr>
            <a:lvl7pPr marL="2400300" lvl="6" indent="-238125">
              <a:spcBef>
                <a:spcPts val="0"/>
              </a:spcBef>
              <a:spcAft>
                <a:spcPts val="0"/>
              </a:spcAft>
              <a:buSzPts val="1400"/>
              <a:buChar char="●"/>
              <a:defRPr/>
            </a:lvl7pPr>
            <a:lvl8pPr marL="2743200" lvl="7" indent="-238125">
              <a:spcBef>
                <a:spcPts val="0"/>
              </a:spcBef>
              <a:spcAft>
                <a:spcPts val="0"/>
              </a:spcAft>
              <a:buSzPts val="1400"/>
              <a:buChar char="○"/>
              <a:defRPr/>
            </a:lvl8pPr>
            <a:lvl9pPr marL="3086100" lvl="8" indent="-238125">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1630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template - short title - long name  ">
  <p:cSld name="Cover template - short title - long name  ">
    <p:spTree>
      <p:nvGrpSpPr>
        <p:cNvPr id="1" name="Shape 263"/>
        <p:cNvGrpSpPr/>
        <p:nvPr/>
      </p:nvGrpSpPr>
      <p:grpSpPr>
        <a:xfrm>
          <a:off x="0" y="0"/>
          <a:ext cx="0" cy="0"/>
          <a:chOff x="0" y="0"/>
          <a:chExt cx="0" cy="0"/>
        </a:xfrm>
      </p:grpSpPr>
      <p:sp>
        <p:nvSpPr>
          <p:cNvPr id="265" name="Google Shape;265;p40"/>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66" name="Google Shape;266;p40"/>
          <p:cNvSpPr txBox="1">
            <a:spLocks noGrp="1"/>
          </p:cNvSpPr>
          <p:nvPr>
            <p:ph type="ctrTitle"/>
          </p:nvPr>
        </p:nvSpPr>
        <p:spPr>
          <a:xfrm>
            <a:off x="1942086" y="2328970"/>
            <a:ext cx="5261100" cy="914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solidFill>
                  <a:srgbClr val="FFFFFF"/>
                </a:solidFill>
                <a:latin typeface="Poppins"/>
                <a:ea typeface="Poppins"/>
                <a:cs typeface="Poppins"/>
                <a:sym typeface="Poppins"/>
              </a:defRPr>
            </a:lvl1pPr>
            <a:lvl2pPr lvl="1" algn="l" rtl="0">
              <a:spcBef>
                <a:spcPts val="0"/>
              </a:spcBef>
              <a:spcAft>
                <a:spcPts val="0"/>
              </a:spcAft>
              <a:buNone/>
              <a:defRPr sz="2400">
                <a:solidFill>
                  <a:srgbClr val="FFFFFF"/>
                </a:solidFill>
                <a:latin typeface="Poppins"/>
                <a:ea typeface="Poppins"/>
                <a:cs typeface="Poppins"/>
                <a:sym typeface="Poppins"/>
              </a:defRPr>
            </a:lvl2pPr>
            <a:lvl3pPr lvl="2" algn="l" rtl="0">
              <a:spcBef>
                <a:spcPts val="0"/>
              </a:spcBef>
              <a:spcAft>
                <a:spcPts val="0"/>
              </a:spcAft>
              <a:buNone/>
              <a:defRPr sz="2400">
                <a:solidFill>
                  <a:srgbClr val="FFFFFF"/>
                </a:solidFill>
                <a:latin typeface="Poppins"/>
                <a:ea typeface="Poppins"/>
                <a:cs typeface="Poppins"/>
                <a:sym typeface="Poppins"/>
              </a:defRPr>
            </a:lvl3pPr>
            <a:lvl4pPr lvl="3" algn="l" rtl="0">
              <a:spcBef>
                <a:spcPts val="0"/>
              </a:spcBef>
              <a:spcAft>
                <a:spcPts val="0"/>
              </a:spcAft>
              <a:buNone/>
              <a:defRPr sz="2400">
                <a:solidFill>
                  <a:srgbClr val="FFFFFF"/>
                </a:solidFill>
                <a:latin typeface="Poppins"/>
                <a:ea typeface="Poppins"/>
                <a:cs typeface="Poppins"/>
                <a:sym typeface="Poppins"/>
              </a:defRPr>
            </a:lvl4pPr>
            <a:lvl5pPr lvl="4" algn="l" rtl="0">
              <a:spcBef>
                <a:spcPts val="0"/>
              </a:spcBef>
              <a:spcAft>
                <a:spcPts val="0"/>
              </a:spcAft>
              <a:buNone/>
              <a:defRPr sz="2400">
                <a:solidFill>
                  <a:srgbClr val="FFFFFF"/>
                </a:solidFill>
                <a:latin typeface="Poppins"/>
                <a:ea typeface="Poppins"/>
                <a:cs typeface="Poppins"/>
                <a:sym typeface="Poppins"/>
              </a:defRPr>
            </a:lvl5pPr>
            <a:lvl6pPr lvl="5" algn="l" rtl="0">
              <a:spcBef>
                <a:spcPts val="0"/>
              </a:spcBef>
              <a:spcAft>
                <a:spcPts val="0"/>
              </a:spcAft>
              <a:buNone/>
              <a:defRPr sz="2400">
                <a:solidFill>
                  <a:srgbClr val="FFFFFF"/>
                </a:solidFill>
                <a:latin typeface="Poppins"/>
                <a:ea typeface="Poppins"/>
                <a:cs typeface="Poppins"/>
                <a:sym typeface="Poppins"/>
              </a:defRPr>
            </a:lvl6pPr>
            <a:lvl7pPr lvl="6" algn="l" rtl="0">
              <a:spcBef>
                <a:spcPts val="0"/>
              </a:spcBef>
              <a:spcAft>
                <a:spcPts val="0"/>
              </a:spcAft>
              <a:buNone/>
              <a:defRPr sz="2400">
                <a:solidFill>
                  <a:srgbClr val="FFFFFF"/>
                </a:solidFill>
                <a:latin typeface="Poppins"/>
                <a:ea typeface="Poppins"/>
                <a:cs typeface="Poppins"/>
                <a:sym typeface="Poppins"/>
              </a:defRPr>
            </a:lvl7pPr>
            <a:lvl8pPr lvl="7" algn="l" rtl="0">
              <a:spcBef>
                <a:spcPts val="0"/>
              </a:spcBef>
              <a:spcAft>
                <a:spcPts val="0"/>
              </a:spcAft>
              <a:buNone/>
              <a:defRPr sz="2400">
                <a:solidFill>
                  <a:srgbClr val="FFFFFF"/>
                </a:solidFill>
                <a:latin typeface="Poppins"/>
                <a:ea typeface="Poppins"/>
                <a:cs typeface="Poppins"/>
                <a:sym typeface="Poppins"/>
              </a:defRPr>
            </a:lvl8pPr>
            <a:lvl9pPr lvl="8" algn="l" rtl="0">
              <a:spcBef>
                <a:spcPts val="0"/>
              </a:spcBef>
              <a:spcAft>
                <a:spcPts val="0"/>
              </a:spcAft>
              <a:buNone/>
              <a:defRPr sz="2400">
                <a:solidFill>
                  <a:srgbClr val="FFFFFF"/>
                </a:solidFill>
                <a:latin typeface="Poppins"/>
                <a:ea typeface="Poppins"/>
                <a:cs typeface="Poppins"/>
                <a:sym typeface="Poppins"/>
              </a:defRPr>
            </a:lvl9pPr>
          </a:lstStyle>
          <a:p>
            <a:endParaRPr/>
          </a:p>
        </p:txBody>
      </p:sp>
      <p:sp>
        <p:nvSpPr>
          <p:cNvPr id="267" name="Google Shape;267;p40"/>
          <p:cNvSpPr txBox="1">
            <a:spLocks noGrp="1"/>
          </p:cNvSpPr>
          <p:nvPr>
            <p:ph type="ctrTitle" idx="2"/>
          </p:nvPr>
        </p:nvSpPr>
        <p:spPr>
          <a:xfrm>
            <a:off x="2144696" y="3226620"/>
            <a:ext cx="4854900" cy="327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None/>
              <a:defRPr sz="1200" b="1">
                <a:solidFill>
                  <a:srgbClr val="FFFFFF"/>
                </a:solidFill>
                <a:latin typeface="Poppins"/>
                <a:ea typeface="Poppins"/>
                <a:cs typeface="Poppins"/>
                <a:sym typeface="Poppins"/>
              </a:defRPr>
            </a:lvl1pPr>
            <a:lvl2pPr lvl="1" algn="l" rtl="0">
              <a:spcBef>
                <a:spcPts val="0"/>
              </a:spcBef>
              <a:spcAft>
                <a:spcPts val="0"/>
              </a:spcAft>
              <a:buNone/>
              <a:defRPr>
                <a:solidFill>
                  <a:srgbClr val="FFFFFF"/>
                </a:solidFill>
                <a:latin typeface="Poppins"/>
                <a:ea typeface="Poppins"/>
                <a:cs typeface="Poppins"/>
                <a:sym typeface="Poppins"/>
              </a:defRPr>
            </a:lvl2pPr>
            <a:lvl3pPr lvl="2" algn="l" rtl="0">
              <a:spcBef>
                <a:spcPts val="0"/>
              </a:spcBef>
              <a:spcAft>
                <a:spcPts val="0"/>
              </a:spcAft>
              <a:buNone/>
              <a:defRPr>
                <a:solidFill>
                  <a:srgbClr val="FFFFFF"/>
                </a:solidFill>
                <a:latin typeface="Poppins"/>
                <a:ea typeface="Poppins"/>
                <a:cs typeface="Poppins"/>
                <a:sym typeface="Poppins"/>
              </a:defRPr>
            </a:lvl3pPr>
            <a:lvl4pPr lvl="3" algn="l" rtl="0">
              <a:spcBef>
                <a:spcPts val="0"/>
              </a:spcBef>
              <a:spcAft>
                <a:spcPts val="0"/>
              </a:spcAft>
              <a:buNone/>
              <a:defRPr>
                <a:solidFill>
                  <a:srgbClr val="FFFFFF"/>
                </a:solidFill>
                <a:latin typeface="Poppins"/>
                <a:ea typeface="Poppins"/>
                <a:cs typeface="Poppins"/>
                <a:sym typeface="Poppins"/>
              </a:defRPr>
            </a:lvl4pPr>
            <a:lvl5pPr lvl="4" algn="l" rtl="0">
              <a:spcBef>
                <a:spcPts val="0"/>
              </a:spcBef>
              <a:spcAft>
                <a:spcPts val="0"/>
              </a:spcAft>
              <a:buNone/>
              <a:defRPr>
                <a:solidFill>
                  <a:srgbClr val="FFFFFF"/>
                </a:solidFill>
                <a:latin typeface="Poppins"/>
                <a:ea typeface="Poppins"/>
                <a:cs typeface="Poppins"/>
                <a:sym typeface="Poppins"/>
              </a:defRPr>
            </a:lvl5pPr>
            <a:lvl6pPr lvl="5" algn="l" rtl="0">
              <a:spcBef>
                <a:spcPts val="0"/>
              </a:spcBef>
              <a:spcAft>
                <a:spcPts val="0"/>
              </a:spcAft>
              <a:buNone/>
              <a:defRPr>
                <a:solidFill>
                  <a:srgbClr val="FFFFFF"/>
                </a:solidFill>
                <a:latin typeface="Poppins"/>
                <a:ea typeface="Poppins"/>
                <a:cs typeface="Poppins"/>
                <a:sym typeface="Poppins"/>
              </a:defRPr>
            </a:lvl6pPr>
            <a:lvl7pPr lvl="6" algn="l" rtl="0">
              <a:spcBef>
                <a:spcPts val="0"/>
              </a:spcBef>
              <a:spcAft>
                <a:spcPts val="0"/>
              </a:spcAft>
              <a:buNone/>
              <a:defRPr>
                <a:solidFill>
                  <a:srgbClr val="FFFFFF"/>
                </a:solidFill>
                <a:latin typeface="Poppins"/>
                <a:ea typeface="Poppins"/>
                <a:cs typeface="Poppins"/>
                <a:sym typeface="Poppins"/>
              </a:defRPr>
            </a:lvl7pPr>
            <a:lvl8pPr lvl="7" algn="l" rtl="0">
              <a:spcBef>
                <a:spcPts val="0"/>
              </a:spcBef>
              <a:spcAft>
                <a:spcPts val="0"/>
              </a:spcAft>
              <a:buNone/>
              <a:defRPr>
                <a:solidFill>
                  <a:srgbClr val="FFFFFF"/>
                </a:solidFill>
                <a:latin typeface="Poppins"/>
                <a:ea typeface="Poppins"/>
                <a:cs typeface="Poppins"/>
                <a:sym typeface="Poppins"/>
              </a:defRPr>
            </a:lvl8pPr>
            <a:lvl9pPr lvl="8" algn="l" rtl="0">
              <a:spcBef>
                <a:spcPts val="0"/>
              </a:spcBef>
              <a:spcAft>
                <a:spcPts val="0"/>
              </a:spcAft>
              <a:buNone/>
              <a:defRPr>
                <a:solidFill>
                  <a:srgbClr val="FFFFFF"/>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3931227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pport side image 2 1">
  <p:cSld name="support side image 2 1">
    <p:spTree>
      <p:nvGrpSpPr>
        <p:cNvPr id="1" name="Shape 234"/>
        <p:cNvGrpSpPr/>
        <p:nvPr/>
      </p:nvGrpSpPr>
      <p:grpSpPr>
        <a:xfrm>
          <a:off x="0" y="0"/>
          <a:ext cx="0" cy="0"/>
          <a:chOff x="0" y="0"/>
          <a:chExt cx="0" cy="0"/>
        </a:xfrm>
      </p:grpSpPr>
      <p:sp>
        <p:nvSpPr>
          <p:cNvPr id="236" name="Google Shape;236;p37"/>
          <p:cNvSpPr txBox="1">
            <a:spLocks noGrp="1"/>
          </p:cNvSpPr>
          <p:nvPr>
            <p:ph type="ctrTitle"/>
          </p:nvPr>
        </p:nvSpPr>
        <p:spPr>
          <a:xfrm>
            <a:off x="311700" y="456725"/>
            <a:ext cx="4854900" cy="4521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000" b="1">
                <a:solidFill>
                  <a:srgbClr val="434343"/>
                </a:solidFill>
                <a:latin typeface="Poppins"/>
                <a:ea typeface="Poppins"/>
                <a:cs typeface="Poppins"/>
                <a:sym typeface="Poppins"/>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237" name="Google Shape;237;p37"/>
          <p:cNvSpPr txBox="1">
            <a:spLocks noGrp="1"/>
          </p:cNvSpPr>
          <p:nvPr>
            <p:ph type="subTitle" idx="1"/>
          </p:nvPr>
        </p:nvSpPr>
        <p:spPr>
          <a:xfrm>
            <a:off x="311700" y="908825"/>
            <a:ext cx="4854900" cy="3936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latin typeface="Poppins"/>
                <a:ea typeface="Poppins"/>
                <a:cs typeface="Poppins"/>
                <a:sym typeface="Poppins"/>
              </a:defRPr>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238" name="Google Shape;238;p37"/>
          <p:cNvSpPr txBox="1">
            <a:spLocks noGrp="1"/>
          </p:cNvSpPr>
          <p:nvPr>
            <p:ph type="subTitle" idx="2"/>
          </p:nvPr>
        </p:nvSpPr>
        <p:spPr>
          <a:xfrm>
            <a:off x="312400" y="1483875"/>
            <a:ext cx="5442900" cy="3181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000"/>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241" name="Google Shape;241;p37"/>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2330460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age ">
  <p:cSld name="Blank page ">
    <p:spTree>
      <p:nvGrpSpPr>
        <p:cNvPr id="1" name="Shape 209"/>
        <p:cNvGrpSpPr/>
        <p:nvPr/>
      </p:nvGrpSpPr>
      <p:grpSpPr>
        <a:xfrm>
          <a:off x="0" y="0"/>
          <a:ext cx="0" cy="0"/>
          <a:chOff x="0" y="0"/>
          <a:chExt cx="0" cy="0"/>
        </a:xfrm>
      </p:grpSpPr>
      <p:sp>
        <p:nvSpPr>
          <p:cNvPr id="210" name="Google Shape;210;p34"/>
          <p:cNvSpPr txBox="1">
            <a:spLocks noGrp="1"/>
          </p:cNvSpPr>
          <p:nvPr>
            <p:ph type="subTitle" idx="1"/>
          </p:nvPr>
        </p:nvSpPr>
        <p:spPr>
          <a:xfrm>
            <a:off x="426350" y="1483875"/>
            <a:ext cx="8264700" cy="3181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000"/>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211" name="Google Shape;211;p34"/>
          <p:cNvSpPr txBox="1">
            <a:spLocks noGrp="1"/>
          </p:cNvSpPr>
          <p:nvPr>
            <p:ph type="ctrTitle"/>
          </p:nvPr>
        </p:nvSpPr>
        <p:spPr>
          <a:xfrm>
            <a:off x="426350" y="478125"/>
            <a:ext cx="8264700" cy="4521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000" b="1">
                <a:solidFill>
                  <a:srgbClr val="434343"/>
                </a:solidFill>
                <a:latin typeface="Poppins"/>
                <a:ea typeface="Poppins"/>
                <a:cs typeface="Poppins"/>
                <a:sym typeface="Poppins"/>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212" name="Google Shape;212;p34"/>
          <p:cNvSpPr txBox="1">
            <a:spLocks noGrp="1"/>
          </p:cNvSpPr>
          <p:nvPr>
            <p:ph type="subTitle" idx="2"/>
          </p:nvPr>
        </p:nvSpPr>
        <p:spPr>
          <a:xfrm>
            <a:off x="426350" y="930225"/>
            <a:ext cx="8264700" cy="3936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latin typeface="Poppins"/>
                <a:ea typeface="Poppins"/>
                <a:cs typeface="Poppins"/>
                <a:sym typeface="Poppins"/>
              </a:defRPr>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213" name="Google Shape;213;p34"/>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00628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pport side image 2 1 2">
  <p:cSld name="support side image 2 1 2">
    <p:spTree>
      <p:nvGrpSpPr>
        <p:cNvPr id="1" name="Shape 300"/>
        <p:cNvGrpSpPr/>
        <p:nvPr/>
      </p:nvGrpSpPr>
      <p:grpSpPr>
        <a:xfrm>
          <a:off x="0" y="0"/>
          <a:ext cx="0" cy="0"/>
          <a:chOff x="0" y="0"/>
          <a:chExt cx="0" cy="0"/>
        </a:xfrm>
      </p:grpSpPr>
      <p:sp>
        <p:nvSpPr>
          <p:cNvPr id="302" name="Google Shape;302;p45"/>
          <p:cNvSpPr txBox="1">
            <a:spLocks noGrp="1"/>
          </p:cNvSpPr>
          <p:nvPr>
            <p:ph type="ctrTitle"/>
          </p:nvPr>
        </p:nvSpPr>
        <p:spPr>
          <a:xfrm>
            <a:off x="311700" y="456725"/>
            <a:ext cx="4854900" cy="4521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000" b="1">
                <a:solidFill>
                  <a:srgbClr val="434343"/>
                </a:solidFill>
                <a:latin typeface="Poppins"/>
                <a:ea typeface="Poppins"/>
                <a:cs typeface="Poppins"/>
                <a:sym typeface="Poppins"/>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303" name="Google Shape;303;p45"/>
          <p:cNvSpPr txBox="1">
            <a:spLocks noGrp="1"/>
          </p:cNvSpPr>
          <p:nvPr>
            <p:ph type="subTitle" idx="1"/>
          </p:nvPr>
        </p:nvSpPr>
        <p:spPr>
          <a:xfrm>
            <a:off x="311700" y="908825"/>
            <a:ext cx="4854900" cy="3936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latin typeface="Poppins"/>
                <a:ea typeface="Poppins"/>
                <a:cs typeface="Poppins"/>
                <a:sym typeface="Poppins"/>
              </a:defRPr>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304" name="Google Shape;304;p45"/>
          <p:cNvSpPr txBox="1">
            <a:spLocks noGrp="1"/>
          </p:cNvSpPr>
          <p:nvPr>
            <p:ph type="subTitle" idx="2"/>
          </p:nvPr>
        </p:nvSpPr>
        <p:spPr>
          <a:xfrm>
            <a:off x="312400" y="1483875"/>
            <a:ext cx="5442900" cy="3181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000"/>
            </a:lvl1pPr>
            <a:lvl2pPr lvl="1" algn="l" rtl="0">
              <a:spcBef>
                <a:spcPts val="1600"/>
              </a:spcBef>
              <a:spcAft>
                <a:spcPts val="0"/>
              </a:spcAft>
              <a:buNone/>
              <a:defRPr/>
            </a:lvl2pPr>
            <a:lvl3pPr lvl="2" algn="l" rtl="0">
              <a:spcBef>
                <a:spcPts val="1600"/>
              </a:spcBef>
              <a:spcAft>
                <a:spcPts val="0"/>
              </a:spcAft>
              <a:buNone/>
              <a:defRPr/>
            </a:lvl3pPr>
            <a:lvl4pPr lvl="3" algn="l" rtl="0">
              <a:spcBef>
                <a:spcPts val="1600"/>
              </a:spcBef>
              <a:spcAft>
                <a:spcPts val="0"/>
              </a:spcAft>
              <a:buNone/>
              <a:defRPr/>
            </a:lvl4pPr>
            <a:lvl5pPr lvl="4" algn="l" rtl="0">
              <a:spcBef>
                <a:spcPts val="1600"/>
              </a:spcBef>
              <a:spcAft>
                <a:spcPts val="0"/>
              </a:spcAft>
              <a:buNone/>
              <a:defRPr/>
            </a:lvl5pPr>
            <a:lvl6pPr lvl="5" algn="l" rtl="0">
              <a:spcBef>
                <a:spcPts val="1600"/>
              </a:spcBef>
              <a:spcAft>
                <a:spcPts val="0"/>
              </a:spcAft>
              <a:buNone/>
              <a:defRPr/>
            </a:lvl6pPr>
            <a:lvl7pPr lvl="6" algn="l" rtl="0">
              <a:spcBef>
                <a:spcPts val="1600"/>
              </a:spcBef>
              <a:spcAft>
                <a:spcPts val="0"/>
              </a:spcAft>
              <a:buNone/>
              <a:defRPr/>
            </a:lvl7pPr>
            <a:lvl8pPr lvl="7" algn="l" rtl="0">
              <a:spcBef>
                <a:spcPts val="1600"/>
              </a:spcBef>
              <a:spcAft>
                <a:spcPts val="0"/>
              </a:spcAft>
              <a:buNone/>
              <a:defRPr/>
            </a:lvl8pPr>
            <a:lvl9pPr lvl="8" algn="l" rtl="0">
              <a:spcBef>
                <a:spcPts val="1600"/>
              </a:spcBef>
              <a:spcAft>
                <a:spcPts val="1600"/>
              </a:spcAft>
              <a:buNone/>
              <a:defRPr/>
            </a:lvl9pPr>
          </a:lstStyle>
          <a:p>
            <a:endParaRPr/>
          </a:p>
        </p:txBody>
      </p:sp>
      <p:sp>
        <p:nvSpPr>
          <p:cNvPr id="307" name="Google Shape;307;p45"/>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43677818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amp;A 1">
  <p:cSld name="Q&amp;A 1">
    <p:spTree>
      <p:nvGrpSpPr>
        <p:cNvPr id="1" name="Shape 97"/>
        <p:cNvGrpSpPr/>
        <p:nvPr/>
      </p:nvGrpSpPr>
      <p:grpSpPr>
        <a:xfrm>
          <a:off x="0" y="0"/>
          <a:ext cx="0" cy="0"/>
          <a:chOff x="0" y="0"/>
          <a:chExt cx="0" cy="0"/>
        </a:xfrm>
      </p:grpSpPr>
      <p:sp>
        <p:nvSpPr>
          <p:cNvPr id="99" name="Google Shape;99;p22"/>
          <p:cNvSpPr txBox="1">
            <a:spLocks noGrp="1"/>
          </p:cNvSpPr>
          <p:nvPr>
            <p:ph type="sldNum" idx="12"/>
          </p:nvPr>
        </p:nvSpPr>
        <p:spPr>
          <a:xfrm>
            <a:off x="-149492" y="4799992"/>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5492652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GB"/>
          </a:p>
        </p:txBody>
      </p:sp>
      <p:sp>
        <p:nvSpPr>
          <p:cNvPr id="3" name="Content Placeholder 2"/>
          <p:cNvSpPr>
            <a:spLocks noGrp="1"/>
          </p:cNvSpPr>
          <p:nvPr>
            <p:ph idx="1"/>
          </p:nvPr>
        </p:nvSpPr>
        <p:spPr/>
        <p:txBody>
          <a:bodyPr>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1B54BF-32AC-489B-A1E2-185655158CCA}" type="slidenum">
              <a:rPr lang="en-GB" smtClean="0"/>
              <a:t>‹#›</a:t>
            </a:fld>
            <a:endParaRPr lang="en-GB"/>
          </a:p>
        </p:txBody>
      </p:sp>
    </p:spTree>
    <p:extLst>
      <p:ext uri="{BB962C8B-B14F-4D97-AF65-F5344CB8AC3E}">
        <p14:creationId xmlns:p14="http://schemas.microsoft.com/office/powerpoint/2010/main" val="2132456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atin typeface="Arial" panose="020B0604020202020204" pitchFamily="34" charset="0"/>
                <a:cs typeface="Arial" panose="020B0604020202020204" pitchFamily="34" charset="0"/>
              </a:defRPr>
            </a:lvl1pPr>
          </a:lstStyle>
          <a:p>
            <a:r>
              <a:rPr lang="en-US"/>
              <a:t>Click to edit Master title style</a:t>
            </a:r>
            <a:endParaRPr lang="en-GB" dirty="0"/>
          </a:p>
        </p:txBody>
      </p:sp>
      <p:sp>
        <p:nvSpPr>
          <p:cNvPr id="3" name="Content Placeholder 2"/>
          <p:cNvSpPr>
            <a:spLocks noGrp="1"/>
          </p:cNvSpPr>
          <p:nvPr>
            <p:ph sz="half" idx="1"/>
          </p:nvPr>
        </p:nvSpPr>
        <p:spPr>
          <a:xfrm>
            <a:off x="457200" y="1200151"/>
            <a:ext cx="4038600" cy="3099791"/>
          </a:xfrm>
        </p:spPr>
        <p:txBody>
          <a:bodyPr>
            <a:normAutofit/>
          </a:bodyPr>
          <a:lstStyle>
            <a:lvl1pPr>
              <a:defRPr sz="135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050">
                <a:latin typeface="Arial" panose="020B0604020202020204" pitchFamily="34" charset="0"/>
                <a:cs typeface="Arial" panose="020B0604020202020204" pitchFamily="34" charset="0"/>
              </a:defRPr>
            </a:lvl3pPr>
            <a:lvl4pPr>
              <a:defRPr sz="900">
                <a:latin typeface="Arial" panose="020B0604020202020204" pitchFamily="34" charset="0"/>
                <a:cs typeface="Arial" panose="020B0604020202020204" pitchFamily="34" charset="0"/>
              </a:defRPr>
            </a:lvl4pPr>
            <a:lvl5pPr>
              <a:defRPr sz="900">
                <a:latin typeface="Arial" panose="020B0604020202020204" pitchFamily="34" charset="0"/>
                <a:cs typeface="Arial" panose="020B0604020202020204" pitchFamily="34" charset="0"/>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200151"/>
            <a:ext cx="4038600" cy="3099791"/>
          </a:xfrm>
        </p:spPr>
        <p:txBody>
          <a:bodyPr>
            <a:normAutofit/>
          </a:bodyPr>
          <a:lstStyle>
            <a:lvl1pPr>
              <a:defRPr sz="135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050">
                <a:latin typeface="Arial" panose="020B0604020202020204" pitchFamily="34" charset="0"/>
                <a:cs typeface="Arial" panose="020B0604020202020204" pitchFamily="34" charset="0"/>
              </a:defRPr>
            </a:lvl3pPr>
            <a:lvl4pPr>
              <a:defRPr sz="900">
                <a:latin typeface="Arial" panose="020B0604020202020204" pitchFamily="34" charset="0"/>
                <a:cs typeface="Arial" panose="020B0604020202020204" pitchFamily="34" charset="0"/>
              </a:defRPr>
            </a:lvl4pPr>
            <a:lvl5pPr>
              <a:defRPr sz="900">
                <a:latin typeface="Arial" panose="020B0604020202020204" pitchFamily="34" charset="0"/>
                <a:cs typeface="Arial" panose="020B0604020202020204" pitchFamily="34" charset="0"/>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1B54BF-32AC-489B-A1E2-185655158CCA}" type="slidenum">
              <a:rPr lang="en-GB" smtClean="0"/>
              <a:t>‹#›</a:t>
            </a:fld>
            <a:endParaRPr lang="en-GB"/>
          </a:p>
        </p:txBody>
      </p:sp>
    </p:spTree>
    <p:extLst>
      <p:ext uri="{BB962C8B-B14F-4D97-AF65-F5344CB8AC3E}">
        <p14:creationId xmlns:p14="http://schemas.microsoft.com/office/powerpoint/2010/main" val="365587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image" Target="../media/image1.jpe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4293818"/>
          </a:xfrm>
          <a:prstGeom prst="rect">
            <a:avLst/>
          </a:prstGeom>
          <a:solidFill>
            <a:srgbClr val="2231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prstClr val="white"/>
              </a:solidFill>
            </a:endParaRPr>
          </a:p>
        </p:txBody>
      </p:sp>
    </p:spTree>
    <p:extLst>
      <p:ext uri="{BB962C8B-B14F-4D97-AF65-F5344CB8AC3E}">
        <p14:creationId xmlns:p14="http://schemas.microsoft.com/office/powerpoint/2010/main" val="140845705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Lst>
  <p:hf sldNum="0" hdr="0" ftr="0" dt="0"/>
  <p:txStyles>
    <p:titleStyle>
      <a:lvl1pPr algn="ctr" defTabSz="685800" rtl="0" eaLnBrk="1" latinLnBrk="0" hangingPunct="1">
        <a:spcBef>
          <a:spcPct val="0"/>
        </a:spcBef>
        <a:buNone/>
        <a:defRPr sz="3300" kern="1200">
          <a:solidFill>
            <a:schemeClr val="bg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bg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bg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bg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p:cNvSpPr>
            <a:spLocks noGrp="1"/>
          </p:cNvSpPr>
          <p:nvPr>
            <p:ph type="body" idx="1"/>
          </p:nvPr>
        </p:nvSpPr>
        <p:spPr>
          <a:xfrm>
            <a:off x="457200" y="1200151"/>
            <a:ext cx="8229600" cy="3099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7" name="Group 6"/>
          <p:cNvGrpSpPr/>
          <p:nvPr/>
        </p:nvGrpSpPr>
        <p:grpSpPr>
          <a:xfrm>
            <a:off x="205485" y="4299942"/>
            <a:ext cx="8784976" cy="683382"/>
            <a:chOff x="179512" y="5805264"/>
            <a:chExt cx="8784976" cy="911176"/>
          </a:xfrm>
        </p:grpSpPr>
        <p:sp>
          <p:nvSpPr>
            <p:cNvPr id="8" name="Rectangle 7"/>
            <p:cNvSpPr/>
            <p:nvPr/>
          </p:nvSpPr>
          <p:spPr>
            <a:xfrm>
              <a:off x="1072824" y="5805264"/>
              <a:ext cx="7891664" cy="9111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750" dirty="0">
                <a:solidFill>
                  <a:schemeClr val="tx2"/>
                </a:solidFill>
                <a:latin typeface="Arial" pitchFamily="34" charset="0"/>
                <a:cs typeface="Arial" pitchFamily="34" charset="0"/>
              </a:endParaRPr>
            </a:p>
          </p:txBody>
        </p:sp>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9512" y="5805264"/>
              <a:ext cx="911176" cy="911176"/>
            </a:xfrm>
            <a:prstGeom prst="rect">
              <a:avLst/>
            </a:prstGeom>
          </p:spPr>
        </p:pic>
      </p:grpSp>
      <p:sp>
        <p:nvSpPr>
          <p:cNvPr id="5" name="Footer Placeholder 4"/>
          <p:cNvSpPr>
            <a:spLocks noGrp="1"/>
          </p:cNvSpPr>
          <p:nvPr>
            <p:ph type="ftr" sz="quarter" idx="3"/>
          </p:nvPr>
        </p:nvSpPr>
        <p:spPr>
          <a:xfrm>
            <a:off x="1100336" y="4944201"/>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944201"/>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41B54BF-32AC-489B-A1E2-185655158CCA}" type="slidenum">
              <a:rPr lang="en-GB" smtClean="0"/>
              <a:t>‹#›</a:t>
            </a:fld>
            <a:endParaRPr lang="en-GB"/>
          </a:p>
        </p:txBody>
      </p:sp>
    </p:spTree>
    <p:extLst>
      <p:ext uri="{BB962C8B-B14F-4D97-AF65-F5344CB8AC3E}">
        <p14:creationId xmlns:p14="http://schemas.microsoft.com/office/powerpoint/2010/main" val="9300702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60" r:id="rId4"/>
    <p:sldLayoutId id="2147483761" r:id="rId5"/>
    <p:sldLayoutId id="2147483762" r:id="rId6"/>
    <p:sldLayoutId id="2147483764" r:id="rId7"/>
  </p:sldLayoutIdLst>
  <p:txStyles>
    <p:titleStyle>
      <a:lvl1pPr algn="l" defTabSz="685800" rtl="0" eaLnBrk="1" latinLnBrk="0" hangingPunct="1">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257175" indent="-257175" algn="l" defTabSz="685800" rtl="0" eaLnBrk="1" latinLnBrk="0" hangingPunct="1">
        <a:spcBef>
          <a:spcPct val="20000"/>
        </a:spcBef>
        <a:buFont typeface="Arial"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57213" indent="-214313" algn="l" defTabSz="685800"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spcBef>
          <a:spcPct val="20000"/>
        </a:spcBef>
        <a:buFont typeface="Arial"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spcBef>
          <a:spcPct val="20000"/>
        </a:spcBef>
        <a:buFont typeface="Arial" pitchFamily="34" charset="0"/>
        <a:buChar char="–"/>
        <a:defRPr sz="9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spcBef>
          <a:spcPct val="20000"/>
        </a:spcBef>
        <a:buFont typeface="Arial" pitchFamily="34" charset="0"/>
        <a:buChar char="»"/>
        <a:defRPr sz="9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4293818"/>
          </a:xfrm>
          <a:prstGeom prst="rect">
            <a:avLst/>
          </a:prstGeom>
          <a:solidFill>
            <a:srgbClr val="2231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prstClr val="white"/>
              </a:solidFill>
            </a:endParaRPr>
          </a:p>
        </p:txBody>
      </p:sp>
    </p:spTree>
    <p:extLst>
      <p:ext uri="{BB962C8B-B14F-4D97-AF65-F5344CB8AC3E}">
        <p14:creationId xmlns:p14="http://schemas.microsoft.com/office/powerpoint/2010/main" val="65830948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hf sldNum="0" hdr="0" ftr="0" dt="0"/>
  <p:txStyles>
    <p:titleStyle>
      <a:lvl1pPr algn="ctr" defTabSz="685800" rtl="0" eaLnBrk="1" latinLnBrk="0" hangingPunct="1">
        <a:spcBef>
          <a:spcPct val="0"/>
        </a:spcBef>
        <a:buNone/>
        <a:defRPr sz="3300" kern="1200">
          <a:solidFill>
            <a:schemeClr val="bg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bg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bg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bg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p:cNvSpPr>
            <a:spLocks noGrp="1"/>
          </p:cNvSpPr>
          <p:nvPr>
            <p:ph type="body" idx="1"/>
          </p:nvPr>
        </p:nvSpPr>
        <p:spPr>
          <a:xfrm>
            <a:off x="457200" y="1200151"/>
            <a:ext cx="8229600" cy="3099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7" name="Group 6"/>
          <p:cNvGrpSpPr/>
          <p:nvPr/>
        </p:nvGrpSpPr>
        <p:grpSpPr>
          <a:xfrm>
            <a:off x="205485" y="4299942"/>
            <a:ext cx="8784976" cy="683382"/>
            <a:chOff x="179512" y="5805264"/>
            <a:chExt cx="8784976" cy="911176"/>
          </a:xfrm>
        </p:grpSpPr>
        <p:sp>
          <p:nvSpPr>
            <p:cNvPr id="8" name="Rectangle 7"/>
            <p:cNvSpPr/>
            <p:nvPr/>
          </p:nvSpPr>
          <p:spPr>
            <a:xfrm>
              <a:off x="1072824" y="5805264"/>
              <a:ext cx="7891664" cy="9111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750" dirty="0">
                <a:solidFill>
                  <a:schemeClr val="tx2"/>
                </a:solidFill>
                <a:latin typeface="Arial" pitchFamily="34" charset="0"/>
                <a:cs typeface="Arial" pitchFamily="34"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5805264"/>
              <a:ext cx="911176" cy="911176"/>
            </a:xfrm>
            <a:prstGeom prst="rect">
              <a:avLst/>
            </a:prstGeom>
          </p:spPr>
        </p:pic>
      </p:grpSp>
      <p:sp>
        <p:nvSpPr>
          <p:cNvPr id="5" name="Footer Placeholder 4"/>
          <p:cNvSpPr>
            <a:spLocks noGrp="1"/>
          </p:cNvSpPr>
          <p:nvPr>
            <p:ph type="ftr" sz="quarter" idx="3"/>
          </p:nvPr>
        </p:nvSpPr>
        <p:spPr>
          <a:xfrm>
            <a:off x="1100336" y="4944201"/>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944201"/>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41B54BF-32AC-489B-A1E2-185655158CCA}" type="slidenum">
              <a:rPr lang="en-GB" smtClean="0"/>
              <a:t>‹#›</a:t>
            </a:fld>
            <a:endParaRPr lang="en-GB"/>
          </a:p>
        </p:txBody>
      </p:sp>
    </p:spTree>
    <p:extLst>
      <p:ext uri="{BB962C8B-B14F-4D97-AF65-F5344CB8AC3E}">
        <p14:creationId xmlns:p14="http://schemas.microsoft.com/office/powerpoint/2010/main" val="335881073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Lst>
  <p:txStyles>
    <p:titleStyle>
      <a:lvl1pPr algn="l" defTabSz="685800" rtl="0" eaLnBrk="1" latinLnBrk="0" hangingPunct="1">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257175" indent="-257175" algn="l" defTabSz="685800" rtl="0" eaLnBrk="1" latinLnBrk="0" hangingPunct="1">
        <a:spcBef>
          <a:spcPct val="20000"/>
        </a:spcBef>
        <a:buFont typeface="Arial"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57213" indent="-214313" algn="l" defTabSz="685800"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spcBef>
          <a:spcPct val="20000"/>
        </a:spcBef>
        <a:buFont typeface="Arial"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spcBef>
          <a:spcPct val="20000"/>
        </a:spcBef>
        <a:buFont typeface="Arial" pitchFamily="34" charset="0"/>
        <a:buChar char="–"/>
        <a:defRPr sz="9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spcBef>
          <a:spcPct val="20000"/>
        </a:spcBef>
        <a:buFont typeface="Arial" pitchFamily="34" charset="0"/>
        <a:buChar char="»"/>
        <a:defRPr sz="9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bbc.co.uk/"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5" name="Google Shape;31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a:t>
            </a:fld>
            <a:endParaRPr/>
          </a:p>
        </p:txBody>
      </p:sp>
      <p:sp>
        <p:nvSpPr>
          <p:cNvPr id="313" name="Google Shape;313;p46"/>
          <p:cNvSpPr txBox="1">
            <a:spLocks noGrp="1"/>
          </p:cNvSpPr>
          <p:nvPr>
            <p:ph type="ctrTitle"/>
          </p:nvPr>
        </p:nvSpPr>
        <p:spPr>
          <a:xfrm>
            <a:off x="0" y="1821390"/>
            <a:ext cx="9144000" cy="9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solidFill>
                  <a:schemeClr val="lt1"/>
                </a:solidFill>
              </a:rPr>
              <a:t>Web Development Basics 1 - HTML and CSS</a:t>
            </a:r>
            <a:endParaRPr dirty="0">
              <a:solidFill>
                <a:schemeClr val="lt1"/>
              </a:solidFill>
            </a:endParaRPr>
          </a:p>
          <a:p>
            <a:r>
              <a:rPr lang="en-GB" sz="2400" dirty="0">
                <a:solidFill>
                  <a:schemeClr val="tx2"/>
                </a:solidFill>
              </a:rPr>
              <a:t>Week 3 – CSS Responsiveness</a:t>
            </a:r>
            <a:br>
              <a:rPr lang="en-GB" sz="2400" dirty="0">
                <a:solidFill>
                  <a:schemeClr val="tx2"/>
                </a:solidFill>
              </a:rPr>
            </a:b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Session 3: CSS</a:t>
            </a:r>
            <a:endParaRPr dirty="0"/>
          </a:p>
        </p:txBody>
      </p:sp>
      <p:sp>
        <p:nvSpPr>
          <p:cNvPr id="321" name="Google Shape;321;p47"/>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solidFill>
                  <a:srgbClr val="434343"/>
                </a:solidFill>
              </a:rPr>
              <a:t>We’ll be covering the basics of :</a:t>
            </a:r>
            <a:endParaRPr>
              <a:solidFill>
                <a:srgbClr val="434343"/>
              </a:solidFill>
            </a:endParaRPr>
          </a:p>
        </p:txBody>
      </p:sp>
      <p:sp>
        <p:nvSpPr>
          <p:cNvPr id="322" name="Google Shape;322;p47"/>
          <p:cNvSpPr txBox="1">
            <a:spLocks noGrp="1"/>
          </p:cNvSpPr>
          <p:nvPr>
            <p:ph type="subTitle" idx="2"/>
          </p:nvPr>
        </p:nvSpPr>
        <p:spPr>
          <a:xfrm>
            <a:off x="311700" y="1360925"/>
            <a:ext cx="5245613" cy="2139921"/>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Clr>
                <a:schemeClr val="dk1"/>
              </a:buClr>
              <a:buSzPts val="1300"/>
              <a:buChar char="●"/>
            </a:pPr>
            <a:r>
              <a:rPr lang="en-GB" sz="1300" b="1" dirty="0">
                <a:solidFill>
                  <a:schemeClr val="dk1"/>
                </a:solidFill>
              </a:rPr>
              <a:t>Responsive Web Design</a:t>
            </a:r>
          </a:p>
          <a:p>
            <a:pPr marL="457200" lvl="0" indent="-311150" algn="l" rtl="0">
              <a:lnSpc>
                <a:spcPct val="200000"/>
              </a:lnSpc>
              <a:spcBef>
                <a:spcPts val="0"/>
              </a:spcBef>
              <a:spcAft>
                <a:spcPts val="0"/>
              </a:spcAft>
              <a:buClr>
                <a:schemeClr val="dk1"/>
              </a:buClr>
              <a:buSzPts val="1300"/>
              <a:buChar char="●"/>
            </a:pPr>
            <a:r>
              <a:rPr lang="en-GB" sz="1300" b="1" dirty="0">
                <a:solidFill>
                  <a:schemeClr val="dk1"/>
                </a:solidFill>
              </a:rPr>
              <a:t>Two practice projects</a:t>
            </a:r>
            <a:endParaRPr sz="1300" b="1" dirty="0">
              <a:solidFill>
                <a:schemeClr val="dk1"/>
              </a:solidFill>
            </a:endParaRPr>
          </a:p>
          <a:p>
            <a:pPr marL="0" lvl="0" indent="0" algn="l" rtl="0">
              <a:lnSpc>
                <a:spcPct val="200000"/>
              </a:lnSpc>
              <a:spcBef>
                <a:spcPts val="1600"/>
              </a:spcBef>
              <a:spcAft>
                <a:spcPts val="0"/>
              </a:spcAft>
              <a:buNone/>
            </a:pPr>
            <a:endParaRPr sz="1300" b="1" dirty="0">
              <a:solidFill>
                <a:schemeClr val="dk1"/>
              </a:solidFill>
            </a:endParaRPr>
          </a:p>
          <a:p>
            <a:pPr marL="914400" lvl="0" indent="0" algn="l" rtl="0">
              <a:lnSpc>
                <a:spcPct val="200000"/>
              </a:lnSpc>
              <a:spcBef>
                <a:spcPts val="1600"/>
              </a:spcBef>
              <a:spcAft>
                <a:spcPts val="1600"/>
              </a:spcAft>
              <a:buNone/>
            </a:pPr>
            <a:endParaRPr sz="1300"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8"/>
          <p:cNvSpPr txBox="1">
            <a:spLocks noGrp="1"/>
          </p:cNvSpPr>
          <p:nvPr>
            <p:ph type="subTitle" idx="1"/>
          </p:nvPr>
        </p:nvSpPr>
        <p:spPr>
          <a:xfrm>
            <a:off x="426350" y="1037175"/>
            <a:ext cx="8264700" cy="38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rgbClr val="10162F"/>
                </a:solidFill>
                <a:highlight>
                  <a:srgbClr val="FFFFFF"/>
                </a:highlight>
                <a:latin typeface="Roboto"/>
                <a:ea typeface="Roboto"/>
                <a:cs typeface="Roboto"/>
                <a:sym typeface="Roboto"/>
              </a:rPr>
              <a:t>When someone visits a website, it’s possible they are viewing it on a phone, tablet, computer, or even a TV monitor. Because screen sizes can vary greatly across different devices, it’s important for websites to resize and reorganize their content to best fit screens of all sizes.</a:t>
            </a:r>
            <a:endParaRPr sz="1300">
              <a:solidFill>
                <a:srgbClr val="10162F"/>
              </a:solidFill>
              <a:highlight>
                <a:srgbClr val="FFFFFF"/>
              </a:highlight>
              <a:latin typeface="Roboto"/>
              <a:ea typeface="Roboto"/>
              <a:cs typeface="Roboto"/>
              <a:sym typeface="Roboto"/>
            </a:endParaRPr>
          </a:p>
          <a:p>
            <a:pPr marL="0" lvl="0" indent="0" algn="l" rtl="0">
              <a:spcBef>
                <a:spcPts val="1600"/>
              </a:spcBef>
              <a:spcAft>
                <a:spcPts val="0"/>
              </a:spcAft>
              <a:buNone/>
            </a:pPr>
            <a:r>
              <a:rPr lang="en-GB" sz="1300">
                <a:solidFill>
                  <a:srgbClr val="10162F"/>
                </a:solidFill>
                <a:highlight>
                  <a:srgbClr val="FFFFFF"/>
                </a:highlight>
                <a:latin typeface="Roboto"/>
                <a:ea typeface="Roboto"/>
                <a:cs typeface="Roboto"/>
                <a:sym typeface="Roboto"/>
              </a:rPr>
              <a:t>When a website doesn’t respond to different screen sizes, the website may look odd or become indecipherable on certain devices. This usually occurs on smaller screens, like phones. When a website responds to the size of the screen it’s viewed on, it’s called a </a:t>
            </a:r>
            <a:r>
              <a:rPr lang="en-GB" sz="1300" i="1">
                <a:solidFill>
                  <a:srgbClr val="10162F"/>
                </a:solidFill>
                <a:highlight>
                  <a:srgbClr val="FFFFFF"/>
                </a:highlight>
                <a:latin typeface="Roboto"/>
                <a:ea typeface="Roboto"/>
                <a:cs typeface="Roboto"/>
                <a:sym typeface="Roboto"/>
              </a:rPr>
              <a:t>responsive</a:t>
            </a:r>
            <a:r>
              <a:rPr lang="en-GB" sz="1300">
                <a:solidFill>
                  <a:srgbClr val="10162F"/>
                </a:solidFill>
                <a:highlight>
                  <a:srgbClr val="FFFFFF"/>
                </a:highlight>
                <a:latin typeface="Roboto"/>
                <a:ea typeface="Roboto"/>
                <a:cs typeface="Roboto"/>
                <a:sym typeface="Roboto"/>
              </a:rPr>
              <a:t> website.</a:t>
            </a:r>
            <a:endParaRPr sz="1300">
              <a:solidFill>
                <a:srgbClr val="10162F"/>
              </a:solidFill>
              <a:highlight>
                <a:srgbClr val="FFFFFF"/>
              </a:highlight>
              <a:latin typeface="Roboto"/>
              <a:ea typeface="Roboto"/>
              <a:cs typeface="Roboto"/>
              <a:sym typeface="Roboto"/>
            </a:endParaRPr>
          </a:p>
          <a:p>
            <a:pPr marL="0" lvl="0" indent="0" algn="l" rtl="0">
              <a:spcBef>
                <a:spcPts val="1600"/>
              </a:spcBef>
              <a:spcAft>
                <a:spcPts val="1600"/>
              </a:spcAft>
              <a:buNone/>
            </a:pPr>
            <a:r>
              <a:rPr lang="en-GB" sz="1300">
                <a:solidFill>
                  <a:srgbClr val="10162F"/>
                </a:solidFill>
                <a:highlight>
                  <a:srgbClr val="FFFFFF"/>
                </a:highlight>
                <a:latin typeface="Roboto"/>
                <a:ea typeface="Roboto"/>
                <a:cs typeface="Roboto"/>
                <a:sym typeface="Roboto"/>
              </a:rPr>
              <a:t>Because websites can be displayed on thousands of different screen sizes, they must be able to respond to a change in screen size and adapt the content so that users can access it.</a:t>
            </a:r>
            <a:endParaRPr sz="1300">
              <a:solidFill>
                <a:srgbClr val="10162F"/>
              </a:solidFill>
              <a:highlight>
                <a:srgbClr val="FFFFFF"/>
              </a:highlight>
              <a:latin typeface="Roboto"/>
              <a:ea typeface="Roboto"/>
              <a:cs typeface="Roboto"/>
              <a:sym typeface="Roboto"/>
            </a:endParaRPr>
          </a:p>
        </p:txBody>
      </p:sp>
      <p:sp>
        <p:nvSpPr>
          <p:cNvPr id="328" name="Google Shape;328;p48"/>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950">
                <a:solidFill>
                  <a:srgbClr val="0A0D1C"/>
                </a:solidFill>
                <a:highlight>
                  <a:srgbClr val="FFFFFF"/>
                </a:highlight>
                <a:latin typeface="Roboto"/>
                <a:ea typeface="Roboto"/>
                <a:cs typeface="Roboto"/>
                <a:sym typeface="Roboto"/>
              </a:rPr>
              <a:t>Responsive Web Design</a:t>
            </a:r>
            <a:endParaRPr/>
          </a:p>
        </p:txBody>
      </p:sp>
      <p:sp>
        <p:nvSpPr>
          <p:cNvPr id="329" name="Google Shape;329;p48"/>
          <p:cNvSpPr txBox="1"/>
          <p:nvPr/>
        </p:nvSpPr>
        <p:spPr>
          <a:xfrm>
            <a:off x="5359175" y="2451750"/>
            <a:ext cx="512400" cy="24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p>
        </p:txBody>
      </p:sp>
      <p:sp>
        <p:nvSpPr>
          <p:cNvPr id="330" name="Google Shape;330;p48"/>
          <p:cNvSpPr txBox="1"/>
          <p:nvPr/>
        </p:nvSpPr>
        <p:spPr>
          <a:xfrm>
            <a:off x="6586525" y="3570275"/>
            <a:ext cx="512400" cy="24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9"/>
          <p:cNvSpPr txBox="1">
            <a:spLocks noGrp="1"/>
          </p:cNvSpPr>
          <p:nvPr>
            <p:ph type="subTitle" idx="1"/>
          </p:nvPr>
        </p:nvSpPr>
        <p:spPr>
          <a:xfrm>
            <a:off x="363300" y="2209200"/>
            <a:ext cx="826470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rPr>
              <a:t>Let’s take a look at </a:t>
            </a:r>
            <a:r>
              <a:rPr lang="en-GB" sz="1200" u="sng">
                <a:solidFill>
                  <a:schemeClr val="hlink"/>
                </a:solidFill>
                <a:hlinkClick r:id="rId3"/>
              </a:rPr>
              <a:t>https://www.bbc.co.uk/</a:t>
            </a:r>
            <a:r>
              <a:rPr lang="en-GB" sz="1200">
                <a:solidFill>
                  <a:schemeClr val="dk1"/>
                </a:solidFill>
              </a:rPr>
              <a:t> for an example of responsive web design</a:t>
            </a:r>
            <a:endParaRPr sz="1200">
              <a:solidFill>
                <a:schemeClr val="dk1"/>
              </a:solidFill>
            </a:endParaRPr>
          </a:p>
          <a:p>
            <a:pPr marL="0" lvl="0" indent="0" algn="l" rtl="0">
              <a:spcBef>
                <a:spcPts val="1600"/>
              </a:spcBef>
              <a:spcAft>
                <a:spcPts val="0"/>
              </a:spcAft>
              <a:buClr>
                <a:schemeClr val="dk1"/>
              </a:buClr>
              <a:buSzPts val="1100"/>
              <a:buFont typeface="Arial"/>
              <a:buNone/>
            </a:pPr>
            <a:endParaRPr sz="1200">
              <a:solidFill>
                <a:schemeClr val="dk1"/>
              </a:solidFill>
            </a:endParaRPr>
          </a:p>
          <a:p>
            <a:pPr marL="0" lvl="0" indent="0" algn="l" rtl="0">
              <a:spcBef>
                <a:spcPts val="1600"/>
              </a:spcBef>
              <a:spcAft>
                <a:spcPts val="1600"/>
              </a:spcAft>
              <a:buNone/>
            </a:pPr>
            <a:endParaRPr sz="1200">
              <a:solidFill>
                <a:schemeClr val="dk1"/>
              </a:solidFill>
            </a:endParaRPr>
          </a:p>
        </p:txBody>
      </p:sp>
      <p:sp>
        <p:nvSpPr>
          <p:cNvPr id="336" name="Google Shape;336;p49"/>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Responsive Web Design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0"/>
          <p:cNvSpPr txBox="1">
            <a:spLocks noGrp="1"/>
          </p:cNvSpPr>
          <p:nvPr>
            <p:ph type="subTitle" idx="1"/>
          </p:nvPr>
        </p:nvSpPr>
        <p:spPr>
          <a:xfrm>
            <a:off x="426350" y="1483875"/>
            <a:ext cx="8304900" cy="3181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sz="1300">
                <a:solidFill>
                  <a:srgbClr val="10162F"/>
                </a:solidFill>
                <a:highlight>
                  <a:srgbClr val="FFFFFF"/>
                </a:highlight>
                <a:latin typeface="Roboto"/>
                <a:ea typeface="Roboto"/>
                <a:cs typeface="Roboto"/>
                <a:sym typeface="Roboto"/>
              </a:rPr>
              <a:t>CSS uses </a:t>
            </a:r>
            <a:r>
              <a:rPr lang="en-GB" sz="1300" i="1">
                <a:solidFill>
                  <a:srgbClr val="10162F"/>
                </a:solidFill>
                <a:highlight>
                  <a:srgbClr val="FFFFFF"/>
                </a:highlight>
                <a:latin typeface="Roboto"/>
                <a:ea typeface="Roboto"/>
                <a:cs typeface="Roboto"/>
                <a:sym typeface="Roboto"/>
              </a:rPr>
              <a:t>media queries</a:t>
            </a:r>
            <a:r>
              <a:rPr lang="en-GB" sz="1300">
                <a:solidFill>
                  <a:srgbClr val="10162F"/>
                </a:solidFill>
                <a:highlight>
                  <a:srgbClr val="FFFFFF"/>
                </a:highlight>
                <a:latin typeface="Roboto"/>
                <a:ea typeface="Roboto"/>
                <a:cs typeface="Roboto"/>
                <a:sym typeface="Roboto"/>
              </a:rPr>
              <a:t> to adapt a website’s content to different screen sizes. With media queries, CSS can detect the size of the current screen and apply different CSS styles depending on the width of the screen.</a:t>
            </a:r>
            <a:endParaRPr sz="1350">
              <a:solidFill>
                <a:srgbClr val="1B1B32"/>
              </a:solidFill>
              <a:highlight>
                <a:schemeClr val="lt1"/>
              </a:highlight>
            </a:endParaRPr>
          </a:p>
          <a:p>
            <a:pPr marL="177800" marR="177800" lvl="0" indent="0" algn="l" rtl="0">
              <a:lnSpc>
                <a:spcPct val="100000"/>
              </a:lnSpc>
              <a:spcBef>
                <a:spcPts val="1600"/>
              </a:spcBef>
              <a:spcAft>
                <a:spcPts val="0"/>
              </a:spcAft>
              <a:buNone/>
            </a:pPr>
            <a:r>
              <a:rPr lang="en-GB" b="1">
                <a:solidFill>
                  <a:srgbClr val="2897FF"/>
                </a:solidFill>
                <a:highlight>
                  <a:schemeClr val="lt1"/>
                </a:highlight>
                <a:latin typeface="Courier New"/>
                <a:ea typeface="Courier New"/>
                <a:cs typeface="Courier New"/>
                <a:sym typeface="Courier New"/>
              </a:rPr>
              <a:t>@media</a:t>
            </a:r>
            <a:r>
              <a:rPr lang="en-GB" b="1">
                <a:solidFill>
                  <a:schemeClr val="dk1"/>
                </a:solidFill>
                <a:highlight>
                  <a:schemeClr val="lt1"/>
                </a:highlight>
                <a:latin typeface="Courier New"/>
                <a:ea typeface="Courier New"/>
                <a:cs typeface="Courier New"/>
                <a:sym typeface="Courier New"/>
              </a:rPr>
              <a:t> </a:t>
            </a:r>
            <a:r>
              <a:rPr lang="en-GB" b="1">
                <a:solidFill>
                  <a:srgbClr val="E00000"/>
                </a:solidFill>
                <a:highlight>
                  <a:schemeClr val="lt1"/>
                </a:highlight>
                <a:latin typeface="Courier New"/>
                <a:ea typeface="Courier New"/>
                <a:cs typeface="Courier New"/>
                <a:sym typeface="Courier New"/>
              </a:rPr>
              <a:t>only</a:t>
            </a:r>
            <a:r>
              <a:rPr lang="en-GB" b="1">
                <a:solidFill>
                  <a:schemeClr val="dk1"/>
                </a:solidFill>
                <a:highlight>
                  <a:schemeClr val="lt1"/>
                </a:highlight>
                <a:latin typeface="Courier New"/>
                <a:ea typeface="Courier New"/>
                <a:cs typeface="Courier New"/>
                <a:sym typeface="Courier New"/>
              </a:rPr>
              <a:t> </a:t>
            </a:r>
            <a:r>
              <a:rPr lang="en-GB" b="1">
                <a:solidFill>
                  <a:srgbClr val="B4D353"/>
                </a:solidFill>
                <a:highlight>
                  <a:schemeClr val="lt1"/>
                </a:highlight>
                <a:latin typeface="Courier New"/>
                <a:ea typeface="Courier New"/>
                <a:cs typeface="Courier New"/>
                <a:sym typeface="Courier New"/>
              </a:rPr>
              <a:t>screen</a:t>
            </a:r>
            <a:r>
              <a:rPr lang="en-GB" b="1">
                <a:solidFill>
                  <a:schemeClr val="dk1"/>
                </a:solidFill>
                <a:highlight>
                  <a:schemeClr val="lt1"/>
                </a:highlight>
                <a:latin typeface="Courier New"/>
                <a:ea typeface="Courier New"/>
                <a:cs typeface="Courier New"/>
                <a:sym typeface="Courier New"/>
              </a:rPr>
              <a:t> </a:t>
            </a:r>
            <a:r>
              <a:rPr lang="en-GB" b="1">
                <a:solidFill>
                  <a:srgbClr val="2897FF"/>
                </a:solidFill>
                <a:highlight>
                  <a:schemeClr val="lt1"/>
                </a:highlight>
                <a:latin typeface="Courier New"/>
                <a:ea typeface="Courier New"/>
                <a:cs typeface="Courier New"/>
                <a:sym typeface="Courier New"/>
              </a:rPr>
              <a:t>and</a:t>
            </a:r>
            <a:r>
              <a:rPr lang="en-GB" b="1">
                <a:solidFill>
                  <a:schemeClr val="dk1"/>
                </a:solidFill>
                <a:highlight>
                  <a:schemeClr val="lt1"/>
                </a:highlight>
                <a:latin typeface="Courier New"/>
                <a:ea typeface="Courier New"/>
                <a:cs typeface="Courier New"/>
                <a:sym typeface="Courier New"/>
              </a:rPr>
              <a:t> (</a:t>
            </a:r>
            <a:r>
              <a:rPr lang="en-GB" b="1">
                <a:solidFill>
                  <a:srgbClr val="2574A9"/>
                </a:solidFill>
                <a:highlight>
                  <a:schemeClr val="lt1"/>
                </a:highlight>
                <a:latin typeface="Courier New"/>
                <a:ea typeface="Courier New"/>
                <a:cs typeface="Courier New"/>
                <a:sym typeface="Courier New"/>
              </a:rPr>
              <a:t>max-width</a:t>
            </a:r>
            <a:r>
              <a:rPr lang="en-GB" b="1">
                <a:solidFill>
                  <a:schemeClr val="dk1"/>
                </a:solidFill>
                <a:highlight>
                  <a:schemeClr val="lt1"/>
                </a:highlight>
                <a:latin typeface="Courier New"/>
                <a:ea typeface="Courier New"/>
                <a:cs typeface="Courier New"/>
                <a:sym typeface="Courier New"/>
              </a:rPr>
              <a:t>: </a:t>
            </a:r>
            <a:r>
              <a:rPr lang="en-GB" b="1">
                <a:solidFill>
                  <a:srgbClr val="E00000"/>
                </a:solidFill>
                <a:highlight>
                  <a:schemeClr val="lt1"/>
                </a:highlight>
                <a:latin typeface="Courier New"/>
                <a:ea typeface="Courier New"/>
                <a:cs typeface="Courier New"/>
                <a:sym typeface="Courier New"/>
              </a:rPr>
              <a:t>480px</a:t>
            </a:r>
            <a:r>
              <a:rPr lang="en-GB" b="1">
                <a:solidFill>
                  <a:schemeClr val="dk1"/>
                </a:solidFill>
                <a:highlight>
                  <a:schemeClr val="lt1"/>
                </a:highlight>
                <a:latin typeface="Courier New"/>
                <a:ea typeface="Courier New"/>
                <a:cs typeface="Courier New"/>
                <a:sym typeface="Courier New"/>
              </a:rPr>
              <a:t>) {</a:t>
            </a:r>
            <a:endParaRPr b="1">
              <a:solidFill>
                <a:schemeClr val="dk1"/>
              </a:solidFill>
              <a:highlight>
                <a:schemeClr val="lt1"/>
              </a:highlight>
              <a:latin typeface="Courier New"/>
              <a:ea typeface="Courier New"/>
              <a:cs typeface="Courier New"/>
              <a:sym typeface="Courier New"/>
            </a:endParaRPr>
          </a:p>
          <a:p>
            <a:pPr marL="177800" marR="177800" lvl="0" indent="0" algn="l" rtl="0">
              <a:lnSpc>
                <a:spcPct val="100000"/>
              </a:lnSpc>
              <a:spcBef>
                <a:spcPts val="700"/>
              </a:spcBef>
              <a:spcAft>
                <a:spcPts val="0"/>
              </a:spcAft>
              <a:buNone/>
            </a:pPr>
            <a:r>
              <a:rPr lang="en-GB" b="1">
                <a:solidFill>
                  <a:schemeClr val="dk1"/>
                </a:solidFill>
                <a:highlight>
                  <a:schemeClr val="lt1"/>
                </a:highlight>
                <a:latin typeface="Courier New"/>
                <a:ea typeface="Courier New"/>
                <a:cs typeface="Courier New"/>
                <a:sym typeface="Courier New"/>
              </a:rPr>
              <a:t> </a:t>
            </a:r>
            <a:r>
              <a:rPr lang="en-GB" b="1">
                <a:solidFill>
                  <a:srgbClr val="E00000"/>
                </a:solidFill>
                <a:highlight>
                  <a:schemeClr val="lt1"/>
                </a:highlight>
                <a:latin typeface="Courier New"/>
                <a:ea typeface="Courier New"/>
                <a:cs typeface="Courier New"/>
                <a:sym typeface="Courier New"/>
              </a:rPr>
              <a:t> body </a:t>
            </a:r>
            <a:r>
              <a:rPr lang="en-GB" b="1">
                <a:solidFill>
                  <a:schemeClr val="dk1"/>
                </a:solidFill>
                <a:highlight>
                  <a:schemeClr val="lt1"/>
                </a:highlight>
                <a:latin typeface="Courier New"/>
                <a:ea typeface="Courier New"/>
                <a:cs typeface="Courier New"/>
                <a:sym typeface="Courier New"/>
              </a:rPr>
              <a:t>{</a:t>
            </a:r>
            <a:endParaRPr b="1">
              <a:solidFill>
                <a:schemeClr val="dk1"/>
              </a:solidFill>
              <a:highlight>
                <a:schemeClr val="lt1"/>
              </a:highlight>
              <a:latin typeface="Courier New"/>
              <a:ea typeface="Courier New"/>
              <a:cs typeface="Courier New"/>
              <a:sym typeface="Courier New"/>
            </a:endParaRPr>
          </a:p>
          <a:p>
            <a:pPr marL="177800" marR="177800" lvl="0" indent="0" algn="l" rtl="0">
              <a:lnSpc>
                <a:spcPct val="100000"/>
              </a:lnSpc>
              <a:spcBef>
                <a:spcPts val="700"/>
              </a:spcBef>
              <a:spcAft>
                <a:spcPts val="0"/>
              </a:spcAft>
              <a:buNone/>
            </a:pPr>
            <a:r>
              <a:rPr lang="en-GB" b="1">
                <a:solidFill>
                  <a:schemeClr val="dk1"/>
                </a:solidFill>
                <a:highlight>
                  <a:schemeClr val="lt1"/>
                </a:highlight>
                <a:latin typeface="Courier New"/>
                <a:ea typeface="Courier New"/>
                <a:cs typeface="Courier New"/>
                <a:sym typeface="Courier New"/>
              </a:rPr>
              <a:t>    </a:t>
            </a:r>
            <a:r>
              <a:rPr lang="en-GB" b="1">
                <a:solidFill>
                  <a:srgbClr val="2574A9"/>
                </a:solidFill>
                <a:highlight>
                  <a:schemeClr val="lt1"/>
                </a:highlight>
                <a:latin typeface="Courier New"/>
                <a:ea typeface="Courier New"/>
                <a:cs typeface="Courier New"/>
                <a:sym typeface="Courier New"/>
              </a:rPr>
              <a:t>font-size</a:t>
            </a:r>
            <a:r>
              <a:rPr lang="en-GB" b="1">
                <a:solidFill>
                  <a:schemeClr val="dk1"/>
                </a:solidFill>
                <a:highlight>
                  <a:schemeClr val="lt1"/>
                </a:highlight>
                <a:latin typeface="Courier New"/>
                <a:ea typeface="Courier New"/>
                <a:cs typeface="Courier New"/>
                <a:sym typeface="Courier New"/>
              </a:rPr>
              <a:t>: </a:t>
            </a:r>
            <a:r>
              <a:rPr lang="en-GB" b="1">
                <a:solidFill>
                  <a:srgbClr val="E00000"/>
                </a:solidFill>
                <a:highlight>
                  <a:schemeClr val="lt1"/>
                </a:highlight>
                <a:latin typeface="Courier New"/>
                <a:ea typeface="Courier New"/>
                <a:cs typeface="Courier New"/>
                <a:sym typeface="Courier New"/>
              </a:rPr>
              <a:t>12px</a:t>
            </a:r>
            <a:r>
              <a:rPr lang="en-GB" b="1">
                <a:solidFill>
                  <a:schemeClr val="dk1"/>
                </a:solidFill>
                <a:highlight>
                  <a:schemeClr val="lt1"/>
                </a:highlight>
                <a:latin typeface="Courier New"/>
                <a:ea typeface="Courier New"/>
                <a:cs typeface="Courier New"/>
                <a:sym typeface="Courier New"/>
              </a:rPr>
              <a:t>;</a:t>
            </a:r>
            <a:endParaRPr b="1">
              <a:solidFill>
                <a:schemeClr val="dk1"/>
              </a:solidFill>
              <a:highlight>
                <a:schemeClr val="lt1"/>
              </a:highlight>
              <a:latin typeface="Courier New"/>
              <a:ea typeface="Courier New"/>
              <a:cs typeface="Courier New"/>
              <a:sym typeface="Courier New"/>
            </a:endParaRPr>
          </a:p>
          <a:p>
            <a:pPr marL="177800" marR="177800" lvl="0" indent="0" algn="l" rtl="0">
              <a:lnSpc>
                <a:spcPct val="100000"/>
              </a:lnSpc>
              <a:spcBef>
                <a:spcPts val="700"/>
              </a:spcBef>
              <a:spcAft>
                <a:spcPts val="0"/>
              </a:spcAft>
              <a:buNone/>
            </a:pPr>
            <a:r>
              <a:rPr lang="en-GB" b="1">
                <a:solidFill>
                  <a:schemeClr val="dk1"/>
                </a:solidFill>
                <a:highlight>
                  <a:schemeClr val="lt1"/>
                </a:highlight>
                <a:latin typeface="Courier New"/>
                <a:ea typeface="Courier New"/>
                <a:cs typeface="Courier New"/>
                <a:sym typeface="Courier New"/>
              </a:rPr>
              <a:t>  }</a:t>
            </a:r>
            <a:endParaRPr b="1">
              <a:solidFill>
                <a:schemeClr val="dk1"/>
              </a:solidFill>
              <a:highlight>
                <a:schemeClr val="lt1"/>
              </a:highlight>
              <a:latin typeface="Courier New"/>
              <a:ea typeface="Courier New"/>
              <a:cs typeface="Courier New"/>
              <a:sym typeface="Courier New"/>
            </a:endParaRPr>
          </a:p>
          <a:p>
            <a:pPr marL="177800" marR="177800" lvl="0" indent="0" algn="l" rtl="0">
              <a:lnSpc>
                <a:spcPct val="150000"/>
              </a:lnSpc>
              <a:spcBef>
                <a:spcPts val="700"/>
              </a:spcBef>
              <a:spcAft>
                <a:spcPts val="0"/>
              </a:spcAft>
              <a:buNone/>
            </a:pPr>
            <a:r>
              <a:rPr lang="en-GB" b="1">
                <a:solidFill>
                  <a:schemeClr val="dk1"/>
                </a:solidFill>
                <a:highlight>
                  <a:schemeClr val="lt1"/>
                </a:highlight>
                <a:latin typeface="Courier New"/>
                <a:ea typeface="Courier New"/>
                <a:cs typeface="Courier New"/>
                <a:sym typeface="Courier New"/>
              </a:rPr>
              <a:t>}</a:t>
            </a:r>
            <a:endParaRPr b="1">
              <a:solidFill>
                <a:schemeClr val="dk1"/>
              </a:solidFill>
              <a:highlight>
                <a:schemeClr val="lt1"/>
              </a:highlight>
              <a:latin typeface="Courier New"/>
              <a:ea typeface="Courier New"/>
              <a:cs typeface="Courier New"/>
              <a:sym typeface="Courier New"/>
            </a:endParaRPr>
          </a:p>
          <a:p>
            <a:pPr marL="177800" marR="177800" lvl="0" indent="0" algn="l" rtl="0">
              <a:lnSpc>
                <a:spcPct val="150000"/>
              </a:lnSpc>
              <a:spcBef>
                <a:spcPts val="700"/>
              </a:spcBef>
              <a:spcAft>
                <a:spcPts val="0"/>
              </a:spcAft>
              <a:buNone/>
            </a:pPr>
            <a:endParaRPr>
              <a:solidFill>
                <a:schemeClr val="dk1"/>
              </a:solidFill>
              <a:highlight>
                <a:schemeClr val="lt1"/>
              </a:highlight>
              <a:latin typeface="Courier New"/>
              <a:ea typeface="Courier New"/>
              <a:cs typeface="Courier New"/>
              <a:sym typeface="Courier New"/>
            </a:endParaRPr>
          </a:p>
          <a:p>
            <a:pPr marL="457200" marR="177800" lvl="0" indent="-361950" algn="l" rtl="0">
              <a:lnSpc>
                <a:spcPct val="150000"/>
              </a:lnSpc>
              <a:spcBef>
                <a:spcPts val="700"/>
              </a:spcBef>
              <a:spcAft>
                <a:spcPts val="0"/>
              </a:spcAft>
              <a:buClr>
                <a:schemeClr val="dk1"/>
              </a:buClr>
              <a:buSzPts val="2100"/>
              <a:buFont typeface="Roboto"/>
              <a:buChar char="●"/>
            </a:pPr>
            <a:r>
              <a:rPr lang="en-GB" sz="1300">
                <a:solidFill>
                  <a:schemeClr val="dk1"/>
                </a:solidFill>
                <a:highlight>
                  <a:schemeClr val="lt1"/>
                </a:highlight>
                <a:latin typeface="Roboto"/>
                <a:ea typeface="Roboto"/>
                <a:cs typeface="Roboto"/>
                <a:sym typeface="Roboto"/>
              </a:rPr>
              <a:t>This shows us how a media query is applied. It defines a rule for screens smaller than 480px</a:t>
            </a:r>
            <a:endParaRPr sz="1300">
              <a:solidFill>
                <a:schemeClr val="dk1"/>
              </a:solidFill>
              <a:highlight>
                <a:schemeClr val="lt1"/>
              </a:highlight>
              <a:latin typeface="Roboto"/>
              <a:ea typeface="Roboto"/>
              <a:cs typeface="Roboto"/>
              <a:sym typeface="Roboto"/>
            </a:endParaRPr>
          </a:p>
        </p:txBody>
      </p:sp>
      <p:sp>
        <p:nvSpPr>
          <p:cNvPr id="342" name="Google Shape;342;p50"/>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Media Queries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1"/>
          <p:cNvSpPr txBox="1">
            <a:spLocks noGrp="1"/>
          </p:cNvSpPr>
          <p:nvPr>
            <p:ph type="subTitle" idx="1"/>
          </p:nvPr>
        </p:nvSpPr>
        <p:spPr>
          <a:xfrm>
            <a:off x="426350" y="1210575"/>
            <a:ext cx="4598100" cy="3181500"/>
          </a:xfrm>
          <a:prstGeom prst="rect">
            <a:avLst/>
          </a:prstGeom>
        </p:spPr>
        <p:txBody>
          <a:bodyPr spcFirstLastPara="1" wrap="square" lIns="91425" tIns="91425" rIns="91425" bIns="91425" anchor="t" anchorCtr="0">
            <a:noAutofit/>
          </a:bodyPr>
          <a:lstStyle/>
          <a:p>
            <a:pPr marL="457200" marR="177800" lvl="0" indent="-292100" algn="l" rtl="0">
              <a:lnSpc>
                <a:spcPct val="100000"/>
              </a:lnSpc>
              <a:spcBef>
                <a:spcPts val="700"/>
              </a:spcBef>
              <a:spcAft>
                <a:spcPts val="0"/>
              </a:spcAft>
              <a:buSzPts val="1000"/>
              <a:buFont typeface="Roboto"/>
              <a:buAutoNum type="arabicPeriod"/>
            </a:pPr>
            <a:r>
              <a:rPr lang="en-GB" b="1">
                <a:solidFill>
                  <a:srgbClr val="2897FF"/>
                </a:solidFill>
                <a:highlight>
                  <a:schemeClr val="lt1"/>
                </a:highlight>
                <a:latin typeface="Courier New"/>
                <a:ea typeface="Courier New"/>
                <a:cs typeface="Courier New"/>
                <a:sym typeface="Courier New"/>
              </a:rPr>
              <a:t>@media :</a:t>
            </a:r>
            <a:r>
              <a:rPr lang="en-GB">
                <a:solidFill>
                  <a:srgbClr val="2897FF"/>
                </a:solidFill>
                <a:highlight>
                  <a:schemeClr val="lt1"/>
                </a:highlight>
                <a:latin typeface="Courier New"/>
                <a:ea typeface="Courier New"/>
                <a:cs typeface="Courier New"/>
                <a:sym typeface="Courier New"/>
              </a:rPr>
              <a:t> </a:t>
            </a:r>
            <a:r>
              <a:rPr lang="en-GB" sz="1100">
                <a:solidFill>
                  <a:schemeClr val="dk1"/>
                </a:solidFill>
                <a:highlight>
                  <a:schemeClr val="lt1"/>
                </a:highlight>
                <a:latin typeface="Roboto"/>
                <a:ea typeface="Roboto"/>
                <a:cs typeface="Roboto"/>
                <a:sym typeface="Roboto"/>
              </a:rPr>
              <a:t>This keyword is how you would start a media query and instructs the CSS compiler on how to parse the rest of the rule</a:t>
            </a:r>
            <a:endParaRPr sz="1100">
              <a:solidFill>
                <a:schemeClr val="dk1"/>
              </a:solidFill>
              <a:highlight>
                <a:schemeClr val="lt1"/>
              </a:highlight>
              <a:latin typeface="Roboto"/>
              <a:ea typeface="Roboto"/>
              <a:cs typeface="Roboto"/>
              <a:sym typeface="Roboto"/>
            </a:endParaRPr>
          </a:p>
          <a:p>
            <a:pPr marL="457200" marR="177800" lvl="0" indent="-292100" algn="l" rtl="0">
              <a:lnSpc>
                <a:spcPct val="100000"/>
              </a:lnSpc>
              <a:spcBef>
                <a:spcPts val="0"/>
              </a:spcBef>
              <a:spcAft>
                <a:spcPts val="0"/>
              </a:spcAft>
              <a:buClr>
                <a:schemeClr val="dk1"/>
              </a:buClr>
              <a:buSzPts val="1000"/>
              <a:buFont typeface="Roboto"/>
              <a:buAutoNum type="arabicPeriod"/>
            </a:pPr>
            <a:r>
              <a:rPr lang="en-GB" b="1">
                <a:solidFill>
                  <a:srgbClr val="E00000"/>
                </a:solidFill>
                <a:highlight>
                  <a:schemeClr val="lt1"/>
                </a:highlight>
                <a:latin typeface="Courier New"/>
                <a:ea typeface="Courier New"/>
                <a:cs typeface="Courier New"/>
                <a:sym typeface="Courier New"/>
              </a:rPr>
              <a:t>only</a:t>
            </a:r>
            <a:r>
              <a:rPr lang="en-GB" b="1">
                <a:solidFill>
                  <a:schemeClr val="dk1"/>
                </a:solidFill>
                <a:highlight>
                  <a:schemeClr val="lt1"/>
                </a:highlight>
                <a:latin typeface="Courier New"/>
                <a:ea typeface="Courier New"/>
                <a:cs typeface="Courier New"/>
                <a:sym typeface="Courier New"/>
              </a:rPr>
              <a:t> </a:t>
            </a:r>
            <a:r>
              <a:rPr lang="en-GB" b="1">
                <a:solidFill>
                  <a:srgbClr val="6AA84F"/>
                </a:solidFill>
                <a:highlight>
                  <a:schemeClr val="lt1"/>
                </a:highlight>
                <a:latin typeface="Courier New"/>
                <a:ea typeface="Courier New"/>
                <a:cs typeface="Courier New"/>
                <a:sym typeface="Courier New"/>
              </a:rPr>
              <a:t>screen</a:t>
            </a:r>
            <a:r>
              <a:rPr lang="en-GB" b="1">
                <a:solidFill>
                  <a:srgbClr val="E69138"/>
                </a:solidFill>
                <a:highlight>
                  <a:schemeClr val="lt1"/>
                </a:highlight>
                <a:latin typeface="Courier New"/>
                <a:ea typeface="Courier New"/>
                <a:cs typeface="Courier New"/>
                <a:sym typeface="Courier New"/>
              </a:rPr>
              <a:t> :</a:t>
            </a:r>
            <a:r>
              <a:rPr lang="en-GB">
                <a:solidFill>
                  <a:srgbClr val="B4D353"/>
                </a:solidFill>
                <a:highlight>
                  <a:schemeClr val="lt1"/>
                </a:highlight>
                <a:latin typeface="Courier New"/>
                <a:ea typeface="Courier New"/>
                <a:cs typeface="Courier New"/>
                <a:sym typeface="Courier New"/>
              </a:rPr>
              <a:t> </a:t>
            </a:r>
            <a:r>
              <a:rPr lang="en-GB">
                <a:solidFill>
                  <a:schemeClr val="dk1"/>
                </a:solidFill>
                <a:highlight>
                  <a:schemeClr val="lt1"/>
                </a:highlight>
                <a:latin typeface="Roboto"/>
                <a:ea typeface="Roboto"/>
                <a:cs typeface="Roboto"/>
                <a:sym typeface="Roboto"/>
              </a:rPr>
              <a:t>Indicates what types of devices should use this rule. </a:t>
            </a:r>
            <a:r>
              <a:rPr lang="en-GB" b="1">
                <a:solidFill>
                  <a:srgbClr val="6AA84F"/>
                </a:solidFill>
                <a:highlight>
                  <a:schemeClr val="lt1"/>
                </a:highlight>
                <a:latin typeface="Courier New"/>
                <a:ea typeface="Courier New"/>
                <a:cs typeface="Courier New"/>
                <a:sym typeface="Courier New"/>
              </a:rPr>
              <a:t>screen</a:t>
            </a:r>
            <a:r>
              <a:rPr lang="en-GB">
                <a:solidFill>
                  <a:schemeClr val="dk1"/>
                </a:solidFill>
                <a:highlight>
                  <a:schemeClr val="lt1"/>
                </a:highlight>
                <a:latin typeface="Roboto"/>
                <a:ea typeface="Roboto"/>
                <a:cs typeface="Roboto"/>
                <a:sym typeface="Roboto"/>
              </a:rPr>
              <a:t> is the media type that’s always used for displaying content, no matter the type of device, and the </a:t>
            </a:r>
            <a:r>
              <a:rPr lang="en-GB" b="1">
                <a:solidFill>
                  <a:srgbClr val="E00000"/>
                </a:solidFill>
                <a:highlight>
                  <a:schemeClr val="lt1"/>
                </a:highlight>
                <a:latin typeface="Courier New"/>
                <a:ea typeface="Courier New"/>
                <a:cs typeface="Courier New"/>
                <a:sym typeface="Courier New"/>
              </a:rPr>
              <a:t>only</a:t>
            </a:r>
            <a:r>
              <a:rPr lang="en-GB">
                <a:solidFill>
                  <a:schemeClr val="dk1"/>
                </a:solidFill>
                <a:highlight>
                  <a:schemeClr val="lt1"/>
                </a:highlight>
                <a:latin typeface="Roboto"/>
                <a:ea typeface="Roboto"/>
                <a:cs typeface="Roboto"/>
                <a:sym typeface="Roboto"/>
              </a:rPr>
              <a:t> keyword is added to indicate that this rule only applies to one media type (</a:t>
            </a:r>
            <a:r>
              <a:rPr lang="en-GB" b="1">
                <a:solidFill>
                  <a:srgbClr val="6AA84F"/>
                </a:solidFill>
                <a:highlight>
                  <a:schemeClr val="lt1"/>
                </a:highlight>
                <a:latin typeface="Courier New"/>
                <a:ea typeface="Courier New"/>
                <a:cs typeface="Courier New"/>
                <a:sym typeface="Courier New"/>
              </a:rPr>
              <a:t>screen</a:t>
            </a:r>
            <a:r>
              <a:rPr lang="en-GB">
                <a:solidFill>
                  <a:schemeClr val="dk1"/>
                </a:solidFill>
                <a:highlight>
                  <a:schemeClr val="lt1"/>
                </a:highlight>
                <a:latin typeface="Roboto"/>
                <a:ea typeface="Roboto"/>
                <a:cs typeface="Roboto"/>
                <a:sym typeface="Roboto"/>
              </a:rPr>
              <a:t>)</a:t>
            </a:r>
            <a:endParaRPr>
              <a:solidFill>
                <a:schemeClr val="dk1"/>
              </a:solidFill>
              <a:highlight>
                <a:schemeClr val="lt1"/>
              </a:highlight>
              <a:latin typeface="Roboto"/>
              <a:ea typeface="Roboto"/>
              <a:cs typeface="Roboto"/>
              <a:sym typeface="Roboto"/>
            </a:endParaRPr>
          </a:p>
          <a:p>
            <a:pPr marL="457200" marR="177800" lvl="0" indent="-292100" algn="l" rtl="0">
              <a:lnSpc>
                <a:spcPct val="100000"/>
              </a:lnSpc>
              <a:spcBef>
                <a:spcPts val="0"/>
              </a:spcBef>
              <a:spcAft>
                <a:spcPts val="0"/>
              </a:spcAft>
              <a:buClr>
                <a:schemeClr val="dk1"/>
              </a:buClr>
              <a:buSzPts val="1000"/>
              <a:buFont typeface="Roboto"/>
              <a:buAutoNum type="arabicPeriod"/>
            </a:pPr>
            <a:r>
              <a:rPr lang="en-GB" b="1">
                <a:solidFill>
                  <a:srgbClr val="2897FF"/>
                </a:solidFill>
                <a:highlight>
                  <a:schemeClr val="lt1"/>
                </a:highlight>
                <a:latin typeface="Courier New"/>
                <a:ea typeface="Courier New"/>
                <a:cs typeface="Courier New"/>
                <a:sym typeface="Courier New"/>
              </a:rPr>
              <a:t>and</a:t>
            </a:r>
            <a:r>
              <a:rPr lang="en-GB" b="1">
                <a:solidFill>
                  <a:schemeClr val="dk1"/>
                </a:solidFill>
                <a:highlight>
                  <a:schemeClr val="lt1"/>
                </a:highlight>
                <a:latin typeface="Courier New"/>
                <a:ea typeface="Courier New"/>
                <a:cs typeface="Courier New"/>
                <a:sym typeface="Courier New"/>
              </a:rPr>
              <a:t> (</a:t>
            </a:r>
            <a:r>
              <a:rPr lang="en-GB" b="1">
                <a:solidFill>
                  <a:srgbClr val="2574A9"/>
                </a:solidFill>
                <a:highlight>
                  <a:schemeClr val="lt1"/>
                </a:highlight>
                <a:latin typeface="Courier New"/>
                <a:ea typeface="Courier New"/>
                <a:cs typeface="Courier New"/>
                <a:sym typeface="Courier New"/>
              </a:rPr>
              <a:t>max-width</a:t>
            </a:r>
            <a:r>
              <a:rPr lang="en-GB" b="1">
                <a:solidFill>
                  <a:schemeClr val="dk1"/>
                </a:solidFill>
                <a:highlight>
                  <a:schemeClr val="lt1"/>
                </a:highlight>
                <a:latin typeface="Courier New"/>
                <a:ea typeface="Courier New"/>
                <a:cs typeface="Courier New"/>
                <a:sym typeface="Courier New"/>
              </a:rPr>
              <a:t>: </a:t>
            </a:r>
            <a:r>
              <a:rPr lang="en-GB" b="1">
                <a:solidFill>
                  <a:srgbClr val="E00000"/>
                </a:solidFill>
                <a:highlight>
                  <a:schemeClr val="lt1"/>
                </a:highlight>
                <a:latin typeface="Courier New"/>
                <a:ea typeface="Courier New"/>
                <a:cs typeface="Courier New"/>
                <a:sym typeface="Courier New"/>
              </a:rPr>
              <a:t>480px</a:t>
            </a:r>
            <a:r>
              <a:rPr lang="en-GB" b="1">
                <a:solidFill>
                  <a:schemeClr val="dk1"/>
                </a:solidFill>
                <a:highlight>
                  <a:schemeClr val="lt1"/>
                </a:highlight>
                <a:latin typeface="Courier New"/>
                <a:ea typeface="Courier New"/>
                <a:cs typeface="Courier New"/>
                <a:sym typeface="Courier New"/>
              </a:rPr>
              <a:t>) </a:t>
            </a:r>
            <a:r>
              <a:rPr lang="en-GB">
                <a:solidFill>
                  <a:schemeClr val="dk1"/>
                </a:solidFill>
                <a:highlight>
                  <a:schemeClr val="lt1"/>
                </a:highlight>
                <a:latin typeface="Courier New"/>
                <a:ea typeface="Courier New"/>
                <a:cs typeface="Courier New"/>
                <a:sym typeface="Courier New"/>
              </a:rPr>
              <a:t>: </a:t>
            </a:r>
            <a:r>
              <a:rPr lang="en-GB">
                <a:solidFill>
                  <a:schemeClr val="dk1"/>
                </a:solidFill>
                <a:highlight>
                  <a:schemeClr val="lt1"/>
                </a:highlight>
                <a:latin typeface="Roboto"/>
                <a:ea typeface="Roboto"/>
                <a:cs typeface="Roboto"/>
                <a:sym typeface="Roboto"/>
              </a:rPr>
              <a:t>This part of the rule is called a media feature, and instructs the CSS compiler to apply the CSS styles to devices with width of 480 pixels or smaller. Media features are the conditions that must be met in order to render the CSS within a media query.</a:t>
            </a:r>
            <a:endParaRPr>
              <a:solidFill>
                <a:schemeClr val="dk1"/>
              </a:solidFill>
              <a:highlight>
                <a:schemeClr val="lt1"/>
              </a:highlight>
              <a:latin typeface="Roboto"/>
              <a:ea typeface="Roboto"/>
              <a:cs typeface="Roboto"/>
              <a:sym typeface="Roboto"/>
            </a:endParaRPr>
          </a:p>
          <a:p>
            <a:pPr marL="457200" lvl="0" indent="-292100" algn="l" rtl="0">
              <a:lnSpc>
                <a:spcPct val="100000"/>
              </a:lnSpc>
              <a:spcBef>
                <a:spcPts val="0"/>
              </a:spcBef>
              <a:spcAft>
                <a:spcPts val="0"/>
              </a:spcAft>
              <a:buSzPts val="1000"/>
              <a:buFont typeface="Roboto"/>
              <a:buAutoNum type="arabicPeriod"/>
            </a:pPr>
            <a:r>
              <a:rPr lang="en-GB">
                <a:solidFill>
                  <a:srgbClr val="10162F"/>
                </a:solidFill>
                <a:highlight>
                  <a:srgbClr val="FFFFFF"/>
                </a:highlight>
                <a:latin typeface="Roboto"/>
                <a:ea typeface="Roboto"/>
                <a:cs typeface="Roboto"/>
                <a:sym typeface="Roboto"/>
              </a:rPr>
              <a:t>CSS rules are nested inside of the media query’s curly braces. The rules will be applied when the media query is met. In the example above, the text in the </a:t>
            </a:r>
            <a:r>
              <a:rPr lang="en-GB" b="1">
                <a:solidFill>
                  <a:srgbClr val="E00000"/>
                </a:solidFill>
                <a:highlight>
                  <a:schemeClr val="lt1"/>
                </a:highlight>
                <a:latin typeface="Courier New"/>
                <a:ea typeface="Courier New"/>
                <a:cs typeface="Courier New"/>
                <a:sym typeface="Courier New"/>
              </a:rPr>
              <a:t>body</a:t>
            </a:r>
            <a:r>
              <a:rPr lang="en-GB">
                <a:solidFill>
                  <a:srgbClr val="10162F"/>
                </a:solidFill>
                <a:highlight>
                  <a:srgbClr val="FFFFFF"/>
                </a:highlight>
                <a:latin typeface="Roboto"/>
                <a:ea typeface="Roboto"/>
                <a:cs typeface="Roboto"/>
                <a:sym typeface="Roboto"/>
              </a:rPr>
              <a:t> element is set to a </a:t>
            </a:r>
            <a:r>
              <a:rPr lang="en-GB" b="1">
                <a:solidFill>
                  <a:srgbClr val="2574A9"/>
                </a:solidFill>
                <a:highlight>
                  <a:schemeClr val="lt1"/>
                </a:highlight>
                <a:latin typeface="Courier New"/>
                <a:ea typeface="Courier New"/>
                <a:cs typeface="Courier New"/>
                <a:sym typeface="Courier New"/>
              </a:rPr>
              <a:t>font-size</a:t>
            </a:r>
            <a:r>
              <a:rPr lang="en-GB" b="1">
                <a:solidFill>
                  <a:schemeClr val="accent5"/>
                </a:solidFill>
                <a:latin typeface="Roboto"/>
                <a:ea typeface="Roboto"/>
                <a:cs typeface="Roboto"/>
                <a:sym typeface="Roboto"/>
              </a:rPr>
              <a:t> </a:t>
            </a:r>
            <a:r>
              <a:rPr lang="en-GB">
                <a:solidFill>
                  <a:srgbClr val="10162F"/>
                </a:solidFill>
                <a:highlight>
                  <a:srgbClr val="FFFFFF"/>
                </a:highlight>
                <a:latin typeface="Roboto"/>
                <a:ea typeface="Roboto"/>
                <a:cs typeface="Roboto"/>
                <a:sym typeface="Roboto"/>
              </a:rPr>
              <a:t>of </a:t>
            </a:r>
            <a:r>
              <a:rPr lang="en-GB" b="1">
                <a:solidFill>
                  <a:srgbClr val="E00000"/>
                </a:solidFill>
                <a:highlight>
                  <a:schemeClr val="lt1"/>
                </a:highlight>
                <a:latin typeface="Courier New"/>
                <a:ea typeface="Courier New"/>
                <a:cs typeface="Courier New"/>
                <a:sym typeface="Courier New"/>
              </a:rPr>
              <a:t>12px</a:t>
            </a:r>
            <a:r>
              <a:rPr lang="en-GB" b="1">
                <a:solidFill>
                  <a:srgbClr val="10162F"/>
                </a:solidFill>
                <a:highlight>
                  <a:srgbClr val="FFFFFF"/>
                </a:highlight>
                <a:latin typeface="Roboto"/>
                <a:ea typeface="Roboto"/>
                <a:cs typeface="Roboto"/>
                <a:sym typeface="Roboto"/>
              </a:rPr>
              <a:t> </a:t>
            </a:r>
            <a:r>
              <a:rPr lang="en-GB">
                <a:solidFill>
                  <a:srgbClr val="10162F"/>
                </a:solidFill>
                <a:highlight>
                  <a:srgbClr val="FFFFFF"/>
                </a:highlight>
                <a:latin typeface="Roboto"/>
                <a:ea typeface="Roboto"/>
                <a:cs typeface="Roboto"/>
                <a:sym typeface="Roboto"/>
              </a:rPr>
              <a:t>when the user’s screen is less than 480px.</a:t>
            </a:r>
            <a:endParaRPr>
              <a:solidFill>
                <a:srgbClr val="10162F"/>
              </a:solidFill>
              <a:highlight>
                <a:srgbClr val="FFFFFF"/>
              </a:highlight>
              <a:latin typeface="Roboto"/>
              <a:ea typeface="Roboto"/>
              <a:cs typeface="Roboto"/>
              <a:sym typeface="Roboto"/>
            </a:endParaRPr>
          </a:p>
          <a:p>
            <a:pPr marL="457200" marR="177800" lvl="0" indent="0" algn="l" rtl="0">
              <a:lnSpc>
                <a:spcPct val="100000"/>
              </a:lnSpc>
              <a:spcBef>
                <a:spcPts val="1200"/>
              </a:spcBef>
              <a:spcAft>
                <a:spcPts val="700"/>
              </a:spcAft>
              <a:buNone/>
            </a:pPr>
            <a:endParaRPr>
              <a:solidFill>
                <a:schemeClr val="dk1"/>
              </a:solidFill>
              <a:highlight>
                <a:schemeClr val="lt1"/>
              </a:highlight>
              <a:latin typeface="Roboto"/>
              <a:ea typeface="Roboto"/>
              <a:cs typeface="Roboto"/>
              <a:sym typeface="Roboto"/>
            </a:endParaRPr>
          </a:p>
        </p:txBody>
      </p:sp>
      <p:sp>
        <p:nvSpPr>
          <p:cNvPr id="348" name="Google Shape;348;p51"/>
          <p:cNvSpPr txBox="1">
            <a:spLocks noGrp="1"/>
          </p:cNvSpPr>
          <p:nvPr>
            <p:ph type="ctrTitle"/>
          </p:nvPr>
        </p:nvSpPr>
        <p:spPr>
          <a:xfrm>
            <a:off x="426350" y="478125"/>
            <a:ext cx="2285700" cy="45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Media Queries</a:t>
            </a:r>
            <a:endParaRPr/>
          </a:p>
        </p:txBody>
      </p:sp>
      <p:sp>
        <p:nvSpPr>
          <p:cNvPr id="349" name="Google Shape;349;p51"/>
          <p:cNvSpPr txBox="1"/>
          <p:nvPr/>
        </p:nvSpPr>
        <p:spPr>
          <a:xfrm>
            <a:off x="5024450" y="1915050"/>
            <a:ext cx="4036200" cy="1313400"/>
          </a:xfrm>
          <a:prstGeom prst="rect">
            <a:avLst/>
          </a:prstGeom>
          <a:noFill/>
          <a:ln>
            <a:noFill/>
          </a:ln>
        </p:spPr>
        <p:txBody>
          <a:bodyPr spcFirstLastPara="1" wrap="square" lIns="91425" tIns="91425" rIns="91425" bIns="91425" anchor="t" anchorCtr="0">
            <a:spAutoFit/>
          </a:bodyPr>
          <a:lstStyle/>
          <a:p>
            <a:pPr marL="177800" marR="177800" lvl="0" indent="0" algn="l" rtl="0">
              <a:spcBef>
                <a:spcPts val="700"/>
              </a:spcBef>
              <a:spcAft>
                <a:spcPts val="0"/>
              </a:spcAft>
              <a:buClr>
                <a:schemeClr val="dk1"/>
              </a:buClr>
              <a:buSzPts val="1100"/>
              <a:buFont typeface="Arial"/>
              <a:buNone/>
            </a:pPr>
            <a:r>
              <a:rPr lang="en-GB" sz="1000" b="1">
                <a:solidFill>
                  <a:srgbClr val="2897FF"/>
                </a:solidFill>
                <a:highlight>
                  <a:schemeClr val="lt1"/>
                </a:highlight>
                <a:latin typeface="Courier New"/>
                <a:ea typeface="Courier New"/>
                <a:cs typeface="Courier New"/>
                <a:sym typeface="Courier New"/>
              </a:rPr>
              <a:t>@media</a:t>
            </a:r>
            <a:r>
              <a:rPr lang="en-GB" sz="1000" b="1">
                <a:solidFill>
                  <a:schemeClr val="dk1"/>
                </a:solidFill>
                <a:highlight>
                  <a:schemeClr val="lt1"/>
                </a:highlight>
                <a:latin typeface="Courier New"/>
                <a:ea typeface="Courier New"/>
                <a:cs typeface="Courier New"/>
                <a:sym typeface="Courier New"/>
              </a:rPr>
              <a:t> </a:t>
            </a:r>
            <a:r>
              <a:rPr lang="en-GB" sz="1000" b="1">
                <a:solidFill>
                  <a:srgbClr val="E00000"/>
                </a:solidFill>
                <a:highlight>
                  <a:schemeClr val="lt1"/>
                </a:highlight>
                <a:latin typeface="Courier New"/>
                <a:ea typeface="Courier New"/>
                <a:cs typeface="Courier New"/>
                <a:sym typeface="Courier New"/>
              </a:rPr>
              <a:t>only</a:t>
            </a:r>
            <a:r>
              <a:rPr lang="en-GB" sz="1000" b="1">
                <a:solidFill>
                  <a:schemeClr val="dk1"/>
                </a:solidFill>
                <a:highlight>
                  <a:schemeClr val="lt1"/>
                </a:highlight>
                <a:latin typeface="Courier New"/>
                <a:ea typeface="Courier New"/>
                <a:cs typeface="Courier New"/>
                <a:sym typeface="Courier New"/>
              </a:rPr>
              <a:t> </a:t>
            </a:r>
            <a:r>
              <a:rPr lang="en-GB" sz="1000" b="1">
                <a:solidFill>
                  <a:srgbClr val="6AA84F"/>
                </a:solidFill>
                <a:highlight>
                  <a:schemeClr val="lt1"/>
                </a:highlight>
                <a:latin typeface="Courier New"/>
                <a:ea typeface="Courier New"/>
                <a:cs typeface="Courier New"/>
                <a:sym typeface="Courier New"/>
              </a:rPr>
              <a:t>screen</a:t>
            </a:r>
            <a:r>
              <a:rPr lang="en-GB" sz="1000" b="1">
                <a:solidFill>
                  <a:schemeClr val="dk1"/>
                </a:solidFill>
                <a:highlight>
                  <a:schemeClr val="lt1"/>
                </a:highlight>
                <a:latin typeface="Courier New"/>
                <a:ea typeface="Courier New"/>
                <a:cs typeface="Courier New"/>
                <a:sym typeface="Courier New"/>
              </a:rPr>
              <a:t> </a:t>
            </a:r>
            <a:r>
              <a:rPr lang="en-GB" sz="1000" b="1">
                <a:solidFill>
                  <a:srgbClr val="2897FF"/>
                </a:solidFill>
                <a:highlight>
                  <a:schemeClr val="lt1"/>
                </a:highlight>
                <a:latin typeface="Courier New"/>
                <a:ea typeface="Courier New"/>
                <a:cs typeface="Courier New"/>
                <a:sym typeface="Courier New"/>
              </a:rPr>
              <a:t>and</a:t>
            </a:r>
            <a:r>
              <a:rPr lang="en-GB" sz="1000" b="1">
                <a:solidFill>
                  <a:schemeClr val="dk1"/>
                </a:solidFill>
                <a:highlight>
                  <a:schemeClr val="lt1"/>
                </a:highlight>
                <a:latin typeface="Courier New"/>
                <a:ea typeface="Courier New"/>
                <a:cs typeface="Courier New"/>
                <a:sym typeface="Courier New"/>
              </a:rPr>
              <a:t> (</a:t>
            </a:r>
            <a:r>
              <a:rPr lang="en-GB" sz="1000" b="1">
                <a:solidFill>
                  <a:srgbClr val="2574A9"/>
                </a:solidFill>
                <a:highlight>
                  <a:schemeClr val="lt1"/>
                </a:highlight>
                <a:latin typeface="Courier New"/>
                <a:ea typeface="Courier New"/>
                <a:cs typeface="Courier New"/>
                <a:sym typeface="Courier New"/>
              </a:rPr>
              <a:t>max-width</a:t>
            </a:r>
            <a:r>
              <a:rPr lang="en-GB" sz="1000" b="1">
                <a:solidFill>
                  <a:schemeClr val="dk1"/>
                </a:solidFill>
                <a:highlight>
                  <a:schemeClr val="lt1"/>
                </a:highlight>
                <a:latin typeface="Courier New"/>
                <a:ea typeface="Courier New"/>
                <a:cs typeface="Courier New"/>
                <a:sym typeface="Courier New"/>
              </a:rPr>
              <a:t>: </a:t>
            </a:r>
            <a:r>
              <a:rPr lang="en-GB" sz="1000" b="1">
                <a:solidFill>
                  <a:srgbClr val="E00000"/>
                </a:solidFill>
                <a:highlight>
                  <a:schemeClr val="lt1"/>
                </a:highlight>
                <a:latin typeface="Courier New"/>
                <a:ea typeface="Courier New"/>
                <a:cs typeface="Courier New"/>
                <a:sym typeface="Courier New"/>
              </a:rPr>
              <a:t>480px</a:t>
            </a:r>
            <a:r>
              <a:rPr lang="en-GB" sz="1000" b="1">
                <a:solidFill>
                  <a:schemeClr val="dk1"/>
                </a:solidFill>
                <a:highlight>
                  <a:schemeClr val="lt1"/>
                </a:highlight>
                <a:latin typeface="Courier New"/>
                <a:ea typeface="Courier New"/>
                <a:cs typeface="Courier New"/>
                <a:sym typeface="Courier New"/>
              </a:rPr>
              <a:t>) {</a:t>
            </a:r>
            <a:endParaRPr sz="1000" b="1">
              <a:solidFill>
                <a:schemeClr val="dk1"/>
              </a:solidFill>
              <a:highlight>
                <a:schemeClr val="lt1"/>
              </a:highlight>
              <a:latin typeface="Courier New"/>
              <a:ea typeface="Courier New"/>
              <a:cs typeface="Courier New"/>
              <a:sym typeface="Courier New"/>
            </a:endParaRPr>
          </a:p>
          <a:p>
            <a:pPr marL="177800" marR="177800" lvl="0" indent="0" algn="l" rtl="0">
              <a:spcBef>
                <a:spcPts val="700"/>
              </a:spcBef>
              <a:spcAft>
                <a:spcPts val="0"/>
              </a:spcAft>
              <a:buClr>
                <a:schemeClr val="dk1"/>
              </a:buClr>
              <a:buSzPts val="1100"/>
              <a:buFont typeface="Arial"/>
              <a:buNone/>
            </a:pPr>
            <a:r>
              <a:rPr lang="en-GB" sz="1000" b="1">
                <a:solidFill>
                  <a:schemeClr val="dk1"/>
                </a:solidFill>
                <a:highlight>
                  <a:schemeClr val="lt1"/>
                </a:highlight>
                <a:latin typeface="Courier New"/>
                <a:ea typeface="Courier New"/>
                <a:cs typeface="Courier New"/>
                <a:sym typeface="Courier New"/>
              </a:rPr>
              <a:t> </a:t>
            </a:r>
            <a:r>
              <a:rPr lang="en-GB" sz="1000" b="1">
                <a:solidFill>
                  <a:srgbClr val="E00000"/>
                </a:solidFill>
                <a:highlight>
                  <a:schemeClr val="lt1"/>
                </a:highlight>
                <a:latin typeface="Courier New"/>
                <a:ea typeface="Courier New"/>
                <a:cs typeface="Courier New"/>
                <a:sym typeface="Courier New"/>
              </a:rPr>
              <a:t> body </a:t>
            </a:r>
            <a:r>
              <a:rPr lang="en-GB" sz="1000" b="1">
                <a:solidFill>
                  <a:schemeClr val="dk1"/>
                </a:solidFill>
                <a:highlight>
                  <a:schemeClr val="lt1"/>
                </a:highlight>
                <a:latin typeface="Courier New"/>
                <a:ea typeface="Courier New"/>
                <a:cs typeface="Courier New"/>
                <a:sym typeface="Courier New"/>
              </a:rPr>
              <a:t>{</a:t>
            </a:r>
            <a:endParaRPr sz="1000" b="1">
              <a:solidFill>
                <a:schemeClr val="dk1"/>
              </a:solidFill>
              <a:highlight>
                <a:schemeClr val="lt1"/>
              </a:highlight>
              <a:latin typeface="Courier New"/>
              <a:ea typeface="Courier New"/>
              <a:cs typeface="Courier New"/>
              <a:sym typeface="Courier New"/>
            </a:endParaRPr>
          </a:p>
          <a:p>
            <a:pPr marL="177800" marR="177800" lvl="0" indent="0" algn="l" rtl="0">
              <a:spcBef>
                <a:spcPts val="700"/>
              </a:spcBef>
              <a:spcAft>
                <a:spcPts val="0"/>
              </a:spcAft>
              <a:buClr>
                <a:schemeClr val="dk1"/>
              </a:buClr>
              <a:buSzPts val="1100"/>
              <a:buFont typeface="Arial"/>
              <a:buNone/>
            </a:pPr>
            <a:r>
              <a:rPr lang="en-GB" sz="1000" b="1">
                <a:solidFill>
                  <a:schemeClr val="dk1"/>
                </a:solidFill>
                <a:highlight>
                  <a:schemeClr val="lt1"/>
                </a:highlight>
                <a:latin typeface="Courier New"/>
                <a:ea typeface="Courier New"/>
                <a:cs typeface="Courier New"/>
                <a:sym typeface="Courier New"/>
              </a:rPr>
              <a:t>    </a:t>
            </a:r>
            <a:r>
              <a:rPr lang="en-GB" sz="1000" b="1">
                <a:solidFill>
                  <a:srgbClr val="2574A9"/>
                </a:solidFill>
                <a:highlight>
                  <a:schemeClr val="lt1"/>
                </a:highlight>
                <a:latin typeface="Courier New"/>
                <a:ea typeface="Courier New"/>
                <a:cs typeface="Courier New"/>
                <a:sym typeface="Courier New"/>
              </a:rPr>
              <a:t>font-size</a:t>
            </a:r>
            <a:r>
              <a:rPr lang="en-GB" sz="1000" b="1">
                <a:solidFill>
                  <a:schemeClr val="dk1"/>
                </a:solidFill>
                <a:highlight>
                  <a:schemeClr val="lt1"/>
                </a:highlight>
                <a:latin typeface="Courier New"/>
                <a:ea typeface="Courier New"/>
                <a:cs typeface="Courier New"/>
                <a:sym typeface="Courier New"/>
              </a:rPr>
              <a:t>: </a:t>
            </a:r>
            <a:r>
              <a:rPr lang="en-GB" sz="1000" b="1">
                <a:solidFill>
                  <a:srgbClr val="E00000"/>
                </a:solidFill>
                <a:highlight>
                  <a:schemeClr val="lt1"/>
                </a:highlight>
                <a:latin typeface="Courier New"/>
                <a:ea typeface="Courier New"/>
                <a:cs typeface="Courier New"/>
                <a:sym typeface="Courier New"/>
              </a:rPr>
              <a:t>12px</a:t>
            </a:r>
            <a:r>
              <a:rPr lang="en-GB" sz="1000" b="1">
                <a:solidFill>
                  <a:schemeClr val="dk1"/>
                </a:solidFill>
                <a:highlight>
                  <a:schemeClr val="lt1"/>
                </a:highlight>
                <a:latin typeface="Courier New"/>
                <a:ea typeface="Courier New"/>
                <a:cs typeface="Courier New"/>
                <a:sym typeface="Courier New"/>
              </a:rPr>
              <a:t>;</a:t>
            </a:r>
            <a:endParaRPr sz="1000" b="1">
              <a:solidFill>
                <a:schemeClr val="dk1"/>
              </a:solidFill>
              <a:highlight>
                <a:schemeClr val="lt1"/>
              </a:highlight>
              <a:latin typeface="Courier New"/>
              <a:ea typeface="Courier New"/>
              <a:cs typeface="Courier New"/>
              <a:sym typeface="Courier New"/>
            </a:endParaRPr>
          </a:p>
          <a:p>
            <a:pPr marL="177800" marR="177800" lvl="0" indent="0" algn="l" rtl="0">
              <a:spcBef>
                <a:spcPts val="700"/>
              </a:spcBef>
              <a:spcAft>
                <a:spcPts val="0"/>
              </a:spcAft>
              <a:buClr>
                <a:schemeClr val="dk1"/>
              </a:buClr>
              <a:buSzPts val="1100"/>
              <a:buFont typeface="Arial"/>
              <a:buNone/>
            </a:pPr>
            <a:r>
              <a:rPr lang="en-GB" sz="1000" b="1">
                <a:solidFill>
                  <a:schemeClr val="dk1"/>
                </a:solidFill>
                <a:highlight>
                  <a:schemeClr val="lt1"/>
                </a:highlight>
                <a:latin typeface="Courier New"/>
                <a:ea typeface="Courier New"/>
                <a:cs typeface="Courier New"/>
                <a:sym typeface="Courier New"/>
              </a:rPr>
              <a:t>  }</a:t>
            </a:r>
            <a:endParaRPr sz="1000" b="1">
              <a:solidFill>
                <a:schemeClr val="dk1"/>
              </a:solidFill>
              <a:highlight>
                <a:schemeClr val="lt1"/>
              </a:highlight>
              <a:latin typeface="Courier New"/>
              <a:ea typeface="Courier New"/>
              <a:cs typeface="Courier New"/>
              <a:sym typeface="Courier New"/>
            </a:endParaRPr>
          </a:p>
          <a:p>
            <a:pPr marL="177800" marR="177800" lvl="0" indent="0" algn="l" rtl="0">
              <a:lnSpc>
                <a:spcPct val="150000"/>
              </a:lnSpc>
              <a:spcBef>
                <a:spcPts val="700"/>
              </a:spcBef>
              <a:spcAft>
                <a:spcPts val="700"/>
              </a:spcAft>
              <a:buClr>
                <a:schemeClr val="dk1"/>
              </a:buClr>
              <a:buSzPts val="1100"/>
              <a:buFont typeface="Arial"/>
              <a:buNone/>
            </a:pPr>
            <a:r>
              <a:rPr lang="en-GB" sz="1000" b="1">
                <a:solidFill>
                  <a:schemeClr val="dk1"/>
                </a:solidFill>
                <a:highlight>
                  <a:schemeClr val="lt1"/>
                </a:highlight>
                <a:latin typeface="Courier New"/>
                <a:ea typeface="Courier New"/>
                <a:cs typeface="Courier New"/>
                <a:sym typeface="Courier New"/>
              </a:rPr>
              <a: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3"/>
          <p:cNvSpPr txBox="1">
            <a:spLocks noGrp="1"/>
          </p:cNvSpPr>
          <p:nvPr>
            <p:ph type="subTitle" idx="1"/>
          </p:nvPr>
        </p:nvSpPr>
        <p:spPr>
          <a:xfrm>
            <a:off x="426350" y="1382325"/>
            <a:ext cx="8264700" cy="31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a:solidFill>
                  <a:srgbClr val="10162F"/>
                </a:solidFill>
                <a:highlight>
                  <a:srgbClr val="FFFFFF"/>
                </a:highlight>
                <a:latin typeface="Roboto"/>
                <a:ea typeface="Roboto"/>
                <a:cs typeface="Roboto"/>
                <a:sym typeface="Roboto"/>
              </a:rPr>
              <a:t>Specific screen sizes can be targeted by setting multiple width and height media features. </a:t>
            </a:r>
            <a:r>
              <a:rPr lang="en-GB" sz="1100" dirty="0">
                <a:solidFill>
                  <a:srgbClr val="15141F"/>
                </a:solidFill>
                <a:highlight>
                  <a:srgbClr val="EAE9ED"/>
                </a:highlight>
                <a:latin typeface="Courier New"/>
                <a:ea typeface="Courier New"/>
                <a:cs typeface="Courier New"/>
                <a:sym typeface="Courier New"/>
              </a:rPr>
              <a:t>min-width</a:t>
            </a:r>
            <a:r>
              <a:rPr lang="en-GB" sz="1100" dirty="0">
                <a:solidFill>
                  <a:srgbClr val="10162F"/>
                </a:solidFill>
                <a:highlight>
                  <a:srgbClr val="FFFFFF"/>
                </a:highlight>
                <a:latin typeface="Roboto"/>
                <a:ea typeface="Roboto"/>
                <a:cs typeface="Roboto"/>
                <a:sym typeface="Roboto"/>
              </a:rPr>
              <a:t> and </a:t>
            </a:r>
            <a:r>
              <a:rPr lang="en-GB" sz="1100" dirty="0">
                <a:solidFill>
                  <a:srgbClr val="15141F"/>
                </a:solidFill>
                <a:highlight>
                  <a:srgbClr val="EAE9ED"/>
                </a:highlight>
                <a:latin typeface="Courier New"/>
                <a:ea typeface="Courier New"/>
                <a:cs typeface="Courier New"/>
                <a:sym typeface="Courier New"/>
              </a:rPr>
              <a:t>min-height</a:t>
            </a:r>
            <a:r>
              <a:rPr lang="en-GB" sz="1100" dirty="0">
                <a:solidFill>
                  <a:srgbClr val="10162F"/>
                </a:solidFill>
                <a:highlight>
                  <a:srgbClr val="FFFFFF"/>
                </a:highlight>
                <a:latin typeface="Roboto"/>
                <a:ea typeface="Roboto"/>
                <a:cs typeface="Roboto"/>
                <a:sym typeface="Roboto"/>
              </a:rPr>
              <a:t> are used to set the minimum width and minimum </a:t>
            </a:r>
            <a:r>
              <a:rPr lang="en-GB" sz="1100" dirty="0" err="1">
                <a:solidFill>
                  <a:srgbClr val="10162F"/>
                </a:solidFill>
                <a:highlight>
                  <a:srgbClr val="FFFFFF"/>
                </a:highlight>
                <a:latin typeface="Roboto"/>
                <a:ea typeface="Roboto"/>
                <a:cs typeface="Roboto"/>
                <a:sym typeface="Roboto"/>
              </a:rPr>
              <a:t>height.While</a:t>
            </a:r>
            <a:r>
              <a:rPr lang="en-GB" sz="1100" dirty="0">
                <a:solidFill>
                  <a:srgbClr val="10162F"/>
                </a:solidFill>
                <a:highlight>
                  <a:srgbClr val="FFFFFF"/>
                </a:highlight>
                <a:latin typeface="Roboto"/>
                <a:ea typeface="Roboto"/>
                <a:cs typeface="Roboto"/>
                <a:sym typeface="Roboto"/>
              </a:rPr>
              <a:t> </a:t>
            </a:r>
            <a:r>
              <a:rPr lang="en-GB" sz="1100" dirty="0">
                <a:solidFill>
                  <a:srgbClr val="15141F"/>
                </a:solidFill>
                <a:highlight>
                  <a:srgbClr val="EAE9ED"/>
                </a:highlight>
                <a:latin typeface="Courier New"/>
                <a:ea typeface="Courier New"/>
                <a:cs typeface="Courier New"/>
                <a:sym typeface="Courier New"/>
              </a:rPr>
              <a:t>max-width</a:t>
            </a:r>
            <a:r>
              <a:rPr lang="en-GB" sz="1100" dirty="0">
                <a:solidFill>
                  <a:srgbClr val="10162F"/>
                </a:solidFill>
                <a:highlight>
                  <a:srgbClr val="FFFFFF"/>
                </a:highlight>
                <a:latin typeface="Roboto"/>
                <a:ea typeface="Roboto"/>
                <a:cs typeface="Roboto"/>
                <a:sym typeface="Roboto"/>
              </a:rPr>
              <a:t> and </a:t>
            </a:r>
            <a:r>
              <a:rPr lang="en-GB" sz="1100" dirty="0">
                <a:solidFill>
                  <a:srgbClr val="15141F"/>
                </a:solidFill>
                <a:highlight>
                  <a:srgbClr val="EAE9ED"/>
                </a:highlight>
                <a:latin typeface="Courier New"/>
                <a:ea typeface="Courier New"/>
                <a:cs typeface="Courier New"/>
                <a:sym typeface="Courier New"/>
              </a:rPr>
              <a:t>max-height</a:t>
            </a:r>
            <a:r>
              <a:rPr lang="en-GB" sz="1100" dirty="0">
                <a:solidFill>
                  <a:srgbClr val="10162F"/>
                </a:solidFill>
                <a:highlight>
                  <a:srgbClr val="FFFFFF"/>
                </a:highlight>
                <a:latin typeface="Roboto"/>
                <a:ea typeface="Roboto"/>
                <a:cs typeface="Roboto"/>
                <a:sym typeface="Roboto"/>
              </a:rPr>
              <a:t> set the maximum width and maximum height.</a:t>
            </a:r>
            <a:endParaRPr sz="1100" dirty="0">
              <a:solidFill>
                <a:srgbClr val="10162F"/>
              </a:solidFill>
              <a:highlight>
                <a:srgbClr val="FFFFFF"/>
              </a:highlight>
              <a:latin typeface="Roboto"/>
              <a:ea typeface="Roboto"/>
              <a:cs typeface="Roboto"/>
              <a:sym typeface="Roboto"/>
            </a:endParaRPr>
          </a:p>
          <a:p>
            <a:pPr marL="0" lvl="0" indent="0" algn="l" rtl="0">
              <a:spcBef>
                <a:spcPts val="1600"/>
              </a:spcBef>
              <a:spcAft>
                <a:spcPts val="0"/>
              </a:spcAft>
              <a:buNone/>
            </a:pPr>
            <a:r>
              <a:rPr lang="en-GB" sz="1100" dirty="0">
                <a:solidFill>
                  <a:srgbClr val="10162F"/>
                </a:solidFill>
                <a:highlight>
                  <a:srgbClr val="FFFFFF"/>
                </a:highlight>
                <a:latin typeface="Roboto"/>
                <a:ea typeface="Roboto"/>
                <a:cs typeface="Roboto"/>
                <a:sym typeface="Roboto"/>
              </a:rPr>
              <a:t>By using multiple widths and heights, a range can be set for a media query.</a:t>
            </a:r>
            <a:endParaRPr sz="1100" dirty="0">
              <a:solidFill>
                <a:srgbClr val="10162F"/>
              </a:solidFill>
              <a:highlight>
                <a:srgbClr val="FFFFFF"/>
              </a:highlight>
              <a:latin typeface="Roboto"/>
              <a:ea typeface="Roboto"/>
              <a:cs typeface="Roboto"/>
              <a:sym typeface="Roboto"/>
            </a:endParaRPr>
          </a:p>
          <a:p>
            <a:pPr marL="177800" marR="177800" lvl="0" indent="0" algn="l" rtl="0">
              <a:lnSpc>
                <a:spcPct val="100000"/>
              </a:lnSpc>
              <a:spcBef>
                <a:spcPts val="1600"/>
              </a:spcBef>
              <a:spcAft>
                <a:spcPts val="0"/>
              </a:spcAft>
              <a:buClr>
                <a:schemeClr val="dk1"/>
              </a:buClr>
              <a:buSzPts val="1100"/>
              <a:buFont typeface="Arial"/>
              <a:buNone/>
            </a:pPr>
            <a:r>
              <a:rPr lang="en-GB" b="1" dirty="0">
                <a:solidFill>
                  <a:srgbClr val="2897FF"/>
                </a:solidFill>
                <a:highlight>
                  <a:schemeClr val="lt1"/>
                </a:highlight>
                <a:latin typeface="Courier New"/>
                <a:ea typeface="Courier New"/>
                <a:cs typeface="Courier New"/>
                <a:sym typeface="Courier New"/>
              </a:rPr>
              <a:t>@media</a:t>
            </a:r>
            <a:r>
              <a:rPr lang="en-GB" b="1" dirty="0">
                <a:solidFill>
                  <a:schemeClr val="dk1"/>
                </a:solidFill>
                <a:highlight>
                  <a:schemeClr val="lt1"/>
                </a:highlight>
                <a:latin typeface="Courier New"/>
                <a:ea typeface="Courier New"/>
                <a:cs typeface="Courier New"/>
                <a:sym typeface="Courier New"/>
              </a:rPr>
              <a:t> </a:t>
            </a:r>
            <a:r>
              <a:rPr lang="en-GB" b="1" dirty="0">
                <a:solidFill>
                  <a:srgbClr val="E00000"/>
                </a:solidFill>
                <a:highlight>
                  <a:schemeClr val="lt1"/>
                </a:highlight>
                <a:latin typeface="Courier New"/>
                <a:ea typeface="Courier New"/>
                <a:cs typeface="Courier New"/>
                <a:sym typeface="Courier New"/>
              </a:rPr>
              <a:t>only</a:t>
            </a:r>
            <a:r>
              <a:rPr lang="en-GB" b="1" dirty="0">
                <a:solidFill>
                  <a:schemeClr val="dk1"/>
                </a:solidFill>
                <a:highlight>
                  <a:schemeClr val="lt1"/>
                </a:highlight>
                <a:latin typeface="Courier New"/>
                <a:ea typeface="Courier New"/>
                <a:cs typeface="Courier New"/>
                <a:sym typeface="Courier New"/>
              </a:rPr>
              <a:t> </a:t>
            </a:r>
            <a:r>
              <a:rPr lang="en-GB" b="1" dirty="0">
                <a:solidFill>
                  <a:srgbClr val="B4D353"/>
                </a:solidFill>
                <a:highlight>
                  <a:schemeClr val="lt1"/>
                </a:highlight>
                <a:latin typeface="Courier New"/>
                <a:ea typeface="Courier New"/>
                <a:cs typeface="Courier New"/>
                <a:sym typeface="Courier New"/>
              </a:rPr>
              <a:t>screen</a:t>
            </a:r>
            <a:r>
              <a:rPr lang="en-GB" b="1" dirty="0">
                <a:solidFill>
                  <a:schemeClr val="dk1"/>
                </a:solidFill>
                <a:highlight>
                  <a:schemeClr val="lt1"/>
                </a:highlight>
                <a:latin typeface="Courier New"/>
                <a:ea typeface="Courier New"/>
                <a:cs typeface="Courier New"/>
                <a:sym typeface="Courier New"/>
              </a:rPr>
              <a:t> </a:t>
            </a:r>
            <a:r>
              <a:rPr lang="en-GB" b="1" dirty="0">
                <a:solidFill>
                  <a:srgbClr val="2897FF"/>
                </a:solidFill>
                <a:highlight>
                  <a:schemeClr val="lt1"/>
                </a:highlight>
                <a:latin typeface="Courier New"/>
                <a:ea typeface="Courier New"/>
                <a:cs typeface="Courier New"/>
                <a:sym typeface="Courier New"/>
              </a:rPr>
              <a:t>and</a:t>
            </a:r>
            <a:r>
              <a:rPr lang="en-GB" b="1" dirty="0">
                <a:solidFill>
                  <a:schemeClr val="dk1"/>
                </a:solidFill>
                <a:highlight>
                  <a:schemeClr val="lt1"/>
                </a:highlight>
                <a:latin typeface="Courier New"/>
                <a:ea typeface="Courier New"/>
                <a:cs typeface="Courier New"/>
                <a:sym typeface="Courier New"/>
              </a:rPr>
              <a:t> (</a:t>
            </a:r>
            <a:r>
              <a:rPr lang="en-GB" b="1" dirty="0">
                <a:solidFill>
                  <a:srgbClr val="2574A9"/>
                </a:solidFill>
                <a:highlight>
                  <a:schemeClr val="lt1"/>
                </a:highlight>
                <a:latin typeface="Courier New"/>
                <a:ea typeface="Courier New"/>
                <a:cs typeface="Courier New"/>
                <a:sym typeface="Courier New"/>
              </a:rPr>
              <a:t>min-width</a:t>
            </a:r>
            <a:r>
              <a:rPr lang="en-GB" b="1" dirty="0">
                <a:solidFill>
                  <a:schemeClr val="dk1"/>
                </a:solidFill>
                <a:highlight>
                  <a:schemeClr val="lt1"/>
                </a:highlight>
                <a:latin typeface="Courier New"/>
                <a:ea typeface="Courier New"/>
                <a:cs typeface="Courier New"/>
                <a:sym typeface="Courier New"/>
              </a:rPr>
              <a:t>: </a:t>
            </a:r>
            <a:r>
              <a:rPr lang="en-GB" b="1" dirty="0">
                <a:solidFill>
                  <a:srgbClr val="E00000"/>
                </a:solidFill>
                <a:highlight>
                  <a:schemeClr val="lt1"/>
                </a:highlight>
                <a:latin typeface="Courier New"/>
                <a:ea typeface="Courier New"/>
                <a:cs typeface="Courier New"/>
                <a:sym typeface="Courier New"/>
              </a:rPr>
              <a:t>320px</a:t>
            </a:r>
            <a:r>
              <a:rPr lang="en-GB" b="1" dirty="0">
                <a:solidFill>
                  <a:schemeClr val="dk1"/>
                </a:solidFill>
                <a:highlight>
                  <a:schemeClr val="lt1"/>
                </a:highlight>
                <a:latin typeface="Courier New"/>
                <a:ea typeface="Courier New"/>
                <a:cs typeface="Courier New"/>
                <a:sym typeface="Courier New"/>
              </a:rPr>
              <a:t>)</a:t>
            </a:r>
            <a:r>
              <a:rPr lang="en-GB" b="1" dirty="0">
                <a:solidFill>
                  <a:srgbClr val="2897FF"/>
                </a:solidFill>
                <a:highlight>
                  <a:schemeClr val="lt1"/>
                </a:highlight>
                <a:latin typeface="Courier New"/>
                <a:ea typeface="Courier New"/>
                <a:cs typeface="Courier New"/>
                <a:sym typeface="Courier New"/>
              </a:rPr>
              <a:t>and</a:t>
            </a:r>
            <a:r>
              <a:rPr lang="en-GB" b="1" dirty="0">
                <a:solidFill>
                  <a:schemeClr val="dk1"/>
                </a:solidFill>
                <a:highlight>
                  <a:schemeClr val="lt1"/>
                </a:highlight>
                <a:latin typeface="Courier New"/>
                <a:ea typeface="Courier New"/>
                <a:cs typeface="Courier New"/>
                <a:sym typeface="Courier New"/>
              </a:rPr>
              <a:t> (</a:t>
            </a:r>
            <a:r>
              <a:rPr lang="en-GB" b="1" dirty="0">
                <a:solidFill>
                  <a:srgbClr val="2574A9"/>
                </a:solidFill>
                <a:highlight>
                  <a:schemeClr val="lt1"/>
                </a:highlight>
                <a:latin typeface="Courier New"/>
                <a:ea typeface="Courier New"/>
                <a:cs typeface="Courier New"/>
                <a:sym typeface="Courier New"/>
              </a:rPr>
              <a:t>max-width</a:t>
            </a:r>
            <a:r>
              <a:rPr lang="en-GB" b="1" dirty="0">
                <a:solidFill>
                  <a:schemeClr val="dk1"/>
                </a:solidFill>
                <a:highlight>
                  <a:schemeClr val="lt1"/>
                </a:highlight>
                <a:latin typeface="Courier New"/>
                <a:ea typeface="Courier New"/>
                <a:cs typeface="Courier New"/>
                <a:sym typeface="Courier New"/>
              </a:rPr>
              <a:t>: </a:t>
            </a:r>
            <a:r>
              <a:rPr lang="en-GB" b="1" dirty="0">
                <a:solidFill>
                  <a:srgbClr val="E00000"/>
                </a:solidFill>
                <a:highlight>
                  <a:schemeClr val="lt1"/>
                </a:highlight>
                <a:latin typeface="Courier New"/>
                <a:ea typeface="Courier New"/>
                <a:cs typeface="Courier New"/>
                <a:sym typeface="Courier New"/>
              </a:rPr>
              <a:t>480px</a:t>
            </a:r>
            <a:r>
              <a:rPr lang="en-GB" b="1" dirty="0">
                <a:solidFill>
                  <a:schemeClr val="dk1"/>
                </a:solidFill>
                <a:highlight>
                  <a:schemeClr val="lt1"/>
                </a:highlight>
                <a:latin typeface="Courier New"/>
                <a:ea typeface="Courier New"/>
                <a:cs typeface="Courier New"/>
                <a:sym typeface="Courier New"/>
              </a:rPr>
              <a:t>) {</a:t>
            </a:r>
            <a:endParaRPr b="1" dirty="0">
              <a:solidFill>
                <a:schemeClr val="dk1"/>
              </a:solidFill>
              <a:highlight>
                <a:schemeClr val="lt1"/>
              </a:highlight>
              <a:latin typeface="Courier New"/>
              <a:ea typeface="Courier New"/>
              <a:cs typeface="Courier New"/>
              <a:sym typeface="Courier New"/>
            </a:endParaRPr>
          </a:p>
          <a:p>
            <a:pPr marL="177800" marR="177800" lvl="0" indent="0" algn="l" rtl="0">
              <a:lnSpc>
                <a:spcPct val="100000"/>
              </a:lnSpc>
              <a:spcBef>
                <a:spcPts val="700"/>
              </a:spcBef>
              <a:spcAft>
                <a:spcPts val="0"/>
              </a:spcAft>
              <a:buClr>
                <a:schemeClr val="dk1"/>
              </a:buClr>
              <a:buSzPts val="1100"/>
              <a:buFont typeface="Arial"/>
              <a:buNone/>
            </a:pPr>
            <a:r>
              <a:rPr lang="en-GB" b="1" dirty="0">
                <a:solidFill>
                  <a:schemeClr val="dk1"/>
                </a:solidFill>
                <a:highlight>
                  <a:schemeClr val="lt1"/>
                </a:highlight>
                <a:latin typeface="Courier New"/>
                <a:ea typeface="Courier New"/>
                <a:cs typeface="Courier New"/>
                <a:sym typeface="Courier New"/>
              </a:rPr>
              <a:t> </a:t>
            </a:r>
            <a:r>
              <a:rPr lang="en-GB" b="1" dirty="0">
                <a:solidFill>
                  <a:srgbClr val="E00000"/>
                </a:solidFill>
                <a:highlight>
                  <a:schemeClr val="lt1"/>
                </a:highlight>
                <a:latin typeface="Courier New"/>
                <a:ea typeface="Courier New"/>
                <a:cs typeface="Courier New"/>
                <a:sym typeface="Courier New"/>
              </a:rPr>
              <a:t> body </a:t>
            </a:r>
            <a:r>
              <a:rPr lang="en-GB" b="1" dirty="0">
                <a:solidFill>
                  <a:schemeClr val="dk1"/>
                </a:solidFill>
                <a:highlight>
                  <a:schemeClr val="lt1"/>
                </a:highlight>
                <a:latin typeface="Courier New"/>
                <a:ea typeface="Courier New"/>
                <a:cs typeface="Courier New"/>
                <a:sym typeface="Courier New"/>
              </a:rPr>
              <a:t>{</a:t>
            </a:r>
            <a:endParaRPr b="1" dirty="0">
              <a:solidFill>
                <a:schemeClr val="dk1"/>
              </a:solidFill>
              <a:highlight>
                <a:schemeClr val="lt1"/>
              </a:highlight>
              <a:latin typeface="Courier New"/>
              <a:ea typeface="Courier New"/>
              <a:cs typeface="Courier New"/>
              <a:sym typeface="Courier New"/>
            </a:endParaRPr>
          </a:p>
          <a:p>
            <a:pPr marL="177800" marR="177800" lvl="0" indent="0" algn="l" rtl="0">
              <a:lnSpc>
                <a:spcPct val="100000"/>
              </a:lnSpc>
              <a:spcBef>
                <a:spcPts val="700"/>
              </a:spcBef>
              <a:spcAft>
                <a:spcPts val="0"/>
              </a:spcAft>
              <a:buClr>
                <a:schemeClr val="dk1"/>
              </a:buClr>
              <a:buSzPts val="1100"/>
              <a:buFont typeface="Arial"/>
              <a:buNone/>
            </a:pPr>
            <a:r>
              <a:rPr lang="en-GB" b="1" dirty="0">
                <a:solidFill>
                  <a:schemeClr val="dk1"/>
                </a:solidFill>
                <a:highlight>
                  <a:schemeClr val="lt1"/>
                </a:highlight>
                <a:latin typeface="Courier New"/>
                <a:ea typeface="Courier New"/>
                <a:cs typeface="Courier New"/>
                <a:sym typeface="Courier New"/>
              </a:rPr>
              <a:t>    </a:t>
            </a:r>
            <a:r>
              <a:rPr lang="en-GB" b="1" dirty="0">
                <a:solidFill>
                  <a:srgbClr val="2574A9"/>
                </a:solidFill>
                <a:highlight>
                  <a:schemeClr val="lt1"/>
                </a:highlight>
                <a:latin typeface="Courier New"/>
                <a:ea typeface="Courier New"/>
                <a:cs typeface="Courier New"/>
                <a:sym typeface="Courier New"/>
              </a:rPr>
              <a:t>font-size</a:t>
            </a:r>
            <a:r>
              <a:rPr lang="en-GB" b="1" dirty="0">
                <a:solidFill>
                  <a:schemeClr val="dk1"/>
                </a:solidFill>
                <a:highlight>
                  <a:schemeClr val="lt1"/>
                </a:highlight>
                <a:latin typeface="Courier New"/>
                <a:ea typeface="Courier New"/>
                <a:cs typeface="Courier New"/>
                <a:sym typeface="Courier New"/>
              </a:rPr>
              <a:t>: </a:t>
            </a:r>
            <a:r>
              <a:rPr lang="en-GB" b="1" dirty="0">
                <a:solidFill>
                  <a:srgbClr val="E00000"/>
                </a:solidFill>
                <a:highlight>
                  <a:schemeClr val="lt1"/>
                </a:highlight>
                <a:latin typeface="Courier New"/>
                <a:ea typeface="Courier New"/>
                <a:cs typeface="Courier New"/>
                <a:sym typeface="Courier New"/>
              </a:rPr>
              <a:t>12px</a:t>
            </a:r>
            <a:r>
              <a:rPr lang="en-GB" b="1" dirty="0">
                <a:solidFill>
                  <a:schemeClr val="dk1"/>
                </a:solidFill>
                <a:highlight>
                  <a:schemeClr val="lt1"/>
                </a:highlight>
                <a:latin typeface="Courier New"/>
                <a:ea typeface="Courier New"/>
                <a:cs typeface="Courier New"/>
                <a:sym typeface="Courier New"/>
              </a:rPr>
              <a:t>;</a:t>
            </a:r>
            <a:endParaRPr b="1" dirty="0">
              <a:solidFill>
                <a:schemeClr val="dk1"/>
              </a:solidFill>
              <a:highlight>
                <a:schemeClr val="lt1"/>
              </a:highlight>
              <a:latin typeface="Courier New"/>
              <a:ea typeface="Courier New"/>
              <a:cs typeface="Courier New"/>
              <a:sym typeface="Courier New"/>
            </a:endParaRPr>
          </a:p>
          <a:p>
            <a:pPr marL="177800" marR="177800" lvl="0" indent="0" algn="l" rtl="0">
              <a:lnSpc>
                <a:spcPct val="100000"/>
              </a:lnSpc>
              <a:spcBef>
                <a:spcPts val="700"/>
              </a:spcBef>
              <a:spcAft>
                <a:spcPts val="0"/>
              </a:spcAft>
              <a:buClr>
                <a:schemeClr val="dk1"/>
              </a:buClr>
              <a:buSzPts val="1100"/>
              <a:buFont typeface="Arial"/>
              <a:buNone/>
            </a:pPr>
            <a:r>
              <a:rPr lang="en-GB" b="1" dirty="0">
                <a:solidFill>
                  <a:schemeClr val="dk1"/>
                </a:solidFill>
                <a:highlight>
                  <a:schemeClr val="lt1"/>
                </a:highlight>
                <a:latin typeface="Courier New"/>
                <a:ea typeface="Courier New"/>
                <a:cs typeface="Courier New"/>
                <a:sym typeface="Courier New"/>
              </a:rPr>
              <a:t>  }</a:t>
            </a:r>
            <a:endParaRPr b="1" dirty="0">
              <a:solidFill>
                <a:schemeClr val="dk1"/>
              </a:solidFill>
              <a:highlight>
                <a:schemeClr val="lt1"/>
              </a:highlight>
              <a:latin typeface="Courier New"/>
              <a:ea typeface="Courier New"/>
              <a:cs typeface="Courier New"/>
              <a:sym typeface="Courier New"/>
            </a:endParaRPr>
          </a:p>
          <a:p>
            <a:pPr marL="177800" marR="177800" lvl="0" indent="0" algn="l" rtl="0">
              <a:lnSpc>
                <a:spcPct val="150000"/>
              </a:lnSpc>
              <a:spcBef>
                <a:spcPts val="700"/>
              </a:spcBef>
              <a:spcAft>
                <a:spcPts val="0"/>
              </a:spcAft>
              <a:buClr>
                <a:srgbClr val="000000"/>
              </a:buClr>
              <a:buSzPts val="1100"/>
              <a:buFont typeface="Arial"/>
              <a:buNone/>
            </a:pPr>
            <a:r>
              <a:rPr lang="en-GB" b="1" dirty="0">
                <a:solidFill>
                  <a:schemeClr val="dk1"/>
                </a:solidFill>
                <a:highlight>
                  <a:schemeClr val="lt1"/>
                </a:highlight>
                <a:latin typeface="Courier New"/>
                <a:ea typeface="Courier New"/>
                <a:cs typeface="Courier New"/>
                <a:sym typeface="Courier New"/>
              </a:rPr>
              <a:t>}</a:t>
            </a:r>
            <a:endParaRPr b="1" dirty="0">
              <a:solidFill>
                <a:schemeClr val="dk1"/>
              </a:solidFill>
              <a:highlight>
                <a:schemeClr val="lt1"/>
              </a:highlight>
              <a:latin typeface="Courier New"/>
              <a:ea typeface="Courier New"/>
              <a:cs typeface="Courier New"/>
              <a:sym typeface="Courier New"/>
            </a:endParaRPr>
          </a:p>
          <a:p>
            <a:pPr marL="177800" marR="177800" lvl="0" indent="0" algn="l" rtl="0">
              <a:lnSpc>
                <a:spcPct val="150000"/>
              </a:lnSpc>
              <a:spcBef>
                <a:spcPts val="700"/>
              </a:spcBef>
              <a:spcAft>
                <a:spcPts val="700"/>
              </a:spcAft>
              <a:buClr>
                <a:schemeClr val="dk1"/>
              </a:buClr>
              <a:buSzPts val="1100"/>
              <a:buFont typeface="Arial"/>
              <a:buNone/>
            </a:pPr>
            <a:r>
              <a:rPr lang="en-GB" sz="1100" dirty="0">
                <a:solidFill>
                  <a:srgbClr val="10162F"/>
                </a:solidFill>
                <a:highlight>
                  <a:srgbClr val="FFFFFF"/>
                </a:highlight>
                <a:latin typeface="Roboto"/>
                <a:ea typeface="Roboto"/>
                <a:cs typeface="Roboto"/>
                <a:sym typeface="Roboto"/>
              </a:rPr>
              <a:t>The example above would apply its CSS rules only when the screen size is between 320 pixels and 480 pixels. Notice the use of a second </a:t>
            </a:r>
            <a:r>
              <a:rPr lang="en-GB" sz="1100" dirty="0">
                <a:solidFill>
                  <a:srgbClr val="15141F"/>
                </a:solidFill>
                <a:highlight>
                  <a:srgbClr val="EAE9ED"/>
                </a:highlight>
                <a:latin typeface="Courier New"/>
                <a:ea typeface="Courier New"/>
                <a:cs typeface="Courier New"/>
                <a:sym typeface="Courier New"/>
              </a:rPr>
              <a:t>and</a:t>
            </a:r>
            <a:r>
              <a:rPr lang="en-GB" sz="1100" dirty="0">
                <a:solidFill>
                  <a:srgbClr val="10162F"/>
                </a:solidFill>
                <a:highlight>
                  <a:srgbClr val="FFFFFF"/>
                </a:highlight>
                <a:latin typeface="Roboto"/>
                <a:ea typeface="Roboto"/>
                <a:cs typeface="Roboto"/>
                <a:sym typeface="Roboto"/>
              </a:rPr>
              <a:t> keyword after the </a:t>
            </a:r>
            <a:r>
              <a:rPr lang="en-GB" sz="1100" dirty="0">
                <a:solidFill>
                  <a:srgbClr val="15141F"/>
                </a:solidFill>
                <a:highlight>
                  <a:srgbClr val="EAE9ED"/>
                </a:highlight>
                <a:latin typeface="Courier New"/>
                <a:ea typeface="Courier New"/>
                <a:cs typeface="Courier New"/>
                <a:sym typeface="Courier New"/>
              </a:rPr>
              <a:t>min-width</a:t>
            </a:r>
            <a:r>
              <a:rPr lang="en-GB" sz="1100" dirty="0">
                <a:solidFill>
                  <a:srgbClr val="10162F"/>
                </a:solidFill>
                <a:highlight>
                  <a:srgbClr val="FFFFFF"/>
                </a:highlight>
                <a:latin typeface="Roboto"/>
                <a:ea typeface="Roboto"/>
                <a:cs typeface="Roboto"/>
                <a:sym typeface="Roboto"/>
              </a:rPr>
              <a:t> media feature. This allows us to chain two requirements together.</a:t>
            </a:r>
            <a:endParaRPr sz="1100" dirty="0">
              <a:solidFill>
                <a:schemeClr val="dk1"/>
              </a:solidFill>
              <a:highlight>
                <a:schemeClr val="lt1"/>
              </a:highlight>
              <a:latin typeface="Courier New"/>
              <a:ea typeface="Courier New"/>
              <a:cs typeface="Courier New"/>
              <a:sym typeface="Courier New"/>
            </a:endParaRPr>
          </a:p>
        </p:txBody>
      </p:sp>
      <p:sp>
        <p:nvSpPr>
          <p:cNvPr id="361" name="Google Shape;361;p53"/>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Media Queries</a:t>
            </a:r>
            <a:endParaRPr/>
          </a:p>
        </p:txBody>
      </p:sp>
      <p:sp>
        <p:nvSpPr>
          <p:cNvPr id="362" name="Google Shape;362;p53"/>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Range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2" name="TextBox 1">
            <a:extLst>
              <a:ext uri="{FF2B5EF4-FFF2-40B4-BE49-F238E27FC236}">
                <a16:creationId xmlns:a16="http://schemas.microsoft.com/office/drawing/2014/main" id="{49173A88-2F8C-EDF8-C505-740F554A42F4}"/>
              </a:ext>
            </a:extLst>
          </p:cNvPr>
          <p:cNvSpPr txBox="1"/>
          <p:nvPr/>
        </p:nvSpPr>
        <p:spPr>
          <a:xfrm>
            <a:off x="2567786" y="1500362"/>
            <a:ext cx="2862632" cy="1384995"/>
          </a:xfrm>
          <a:prstGeom prst="rect">
            <a:avLst/>
          </a:prstGeom>
          <a:noFill/>
        </p:spPr>
        <p:txBody>
          <a:bodyPr wrap="square" rtlCol="0">
            <a:spAutoFit/>
          </a:bodyPr>
          <a:lstStyle/>
          <a:p>
            <a:pPr algn="ctr"/>
            <a:r>
              <a:rPr lang="en-GB" sz="2800" dirty="0">
                <a:solidFill>
                  <a:schemeClr val="tx2"/>
                </a:solidFill>
              </a:rPr>
              <a:t>Let’s do a practical Example</a:t>
            </a:r>
          </a:p>
        </p:txBody>
      </p:sp>
    </p:spTree>
  </p:cSld>
  <p:clrMapOvr>
    <a:masterClrMapping/>
  </p:clrMapOvr>
</p:sld>
</file>

<file path=ppt/theme/theme1.xml><?xml version="1.0" encoding="utf-8"?>
<a:theme xmlns:a="http://schemas.openxmlformats.org/drawingml/2006/main" name="Bathspa2">
  <a:themeElements>
    <a:clrScheme name="Custom 3">
      <a:dk1>
        <a:srgbClr val="22314E"/>
      </a:dk1>
      <a:lt1>
        <a:srgbClr val="F8F8F8"/>
      </a:lt1>
      <a:dk2>
        <a:srgbClr val="7F2347"/>
      </a:dk2>
      <a:lt2>
        <a:srgbClr val="C79316"/>
      </a:lt2>
      <a:accent1>
        <a:srgbClr val="BEB2A6"/>
      </a:accent1>
      <a:accent2>
        <a:srgbClr val="6D5E51"/>
      </a:accent2>
      <a:accent3>
        <a:srgbClr val="C79316"/>
      </a:accent3>
      <a:accent4>
        <a:srgbClr val="7F2347"/>
      </a:accent4>
      <a:accent5>
        <a:srgbClr val="0098CD"/>
      </a:accent5>
      <a:accent6>
        <a:srgbClr val="00AD6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thspa2" id="{ED394FEF-552F-4A1D-9C00-99FD901C14A3}" vid="{AE62DF14-AEFF-42D6-A44B-AAE89C1E31CE}"/>
    </a:ext>
  </a:extLst>
</a:theme>
</file>

<file path=ppt/theme/theme2.xml><?xml version="1.0" encoding="utf-8"?>
<a:theme xmlns:a="http://schemas.openxmlformats.org/drawingml/2006/main" name="Office Theme">
  <a:themeElements>
    <a:clrScheme name="Custom 3">
      <a:dk1>
        <a:srgbClr val="22314E"/>
      </a:dk1>
      <a:lt1>
        <a:srgbClr val="F8F8F8"/>
      </a:lt1>
      <a:dk2>
        <a:srgbClr val="22314E"/>
      </a:dk2>
      <a:lt2>
        <a:srgbClr val="C79316"/>
      </a:lt2>
      <a:accent1>
        <a:srgbClr val="22314E"/>
      </a:accent1>
      <a:accent2>
        <a:srgbClr val="BEB2A6"/>
      </a:accent2>
      <a:accent3>
        <a:srgbClr val="6D5E51"/>
      </a:accent3>
      <a:accent4>
        <a:srgbClr val="C79316"/>
      </a:accent4>
      <a:accent5>
        <a:srgbClr val="0098CD"/>
      </a:accent5>
      <a:accent6>
        <a:srgbClr val="00B05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athspatheme">
  <a:themeElements>
    <a:clrScheme name="Custom 3">
      <a:dk1>
        <a:srgbClr val="22314E"/>
      </a:dk1>
      <a:lt1>
        <a:srgbClr val="F8F8F8"/>
      </a:lt1>
      <a:dk2>
        <a:srgbClr val="7F2347"/>
      </a:dk2>
      <a:lt2>
        <a:srgbClr val="C79316"/>
      </a:lt2>
      <a:accent1>
        <a:srgbClr val="BEB2A6"/>
      </a:accent1>
      <a:accent2>
        <a:srgbClr val="6D5E51"/>
      </a:accent2>
      <a:accent3>
        <a:srgbClr val="C79316"/>
      </a:accent3>
      <a:accent4>
        <a:srgbClr val="7F2347"/>
      </a:accent4>
      <a:accent5>
        <a:srgbClr val="0098CD"/>
      </a:accent5>
      <a:accent6>
        <a:srgbClr val="00AD6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thspatheme" id="{C0894922-A91F-4E01-9D79-FD7C21264A7B}" vid="{1229ED6C-BB27-4C2E-8108-55B0D9CB4F3B}"/>
    </a:ext>
  </a:extLst>
</a:theme>
</file>

<file path=ppt/theme/theme4.xml><?xml version="1.0" encoding="utf-8"?>
<a:theme xmlns:a="http://schemas.openxmlformats.org/drawingml/2006/main" name="1_Office Theme">
  <a:themeElements>
    <a:clrScheme name="Custom 3">
      <a:dk1>
        <a:srgbClr val="22314E"/>
      </a:dk1>
      <a:lt1>
        <a:srgbClr val="F8F8F8"/>
      </a:lt1>
      <a:dk2>
        <a:srgbClr val="22314E"/>
      </a:dk2>
      <a:lt2>
        <a:srgbClr val="C79316"/>
      </a:lt2>
      <a:accent1>
        <a:srgbClr val="22314E"/>
      </a:accent1>
      <a:accent2>
        <a:srgbClr val="BEB2A6"/>
      </a:accent2>
      <a:accent3>
        <a:srgbClr val="6D5E51"/>
      </a:accent3>
      <a:accent4>
        <a:srgbClr val="C79316"/>
      </a:accent4>
      <a:accent5>
        <a:srgbClr val="0098CD"/>
      </a:accent5>
      <a:accent6>
        <a:srgbClr val="00B05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Bathspa2</Template>
  <TotalTime>0</TotalTime>
  <Words>635</Words>
  <Application>Microsoft Office PowerPoint</Application>
  <PresentationFormat>On-screen Show (16:9)</PresentationFormat>
  <Paragraphs>44</Paragraphs>
  <Slides>8</Slides>
  <Notes>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8</vt:i4>
      </vt:variant>
    </vt:vector>
  </HeadingPairs>
  <TitlesOfParts>
    <vt:vector size="17" baseType="lpstr">
      <vt:lpstr>Arial</vt:lpstr>
      <vt:lpstr>Calibri</vt:lpstr>
      <vt:lpstr>Poppins</vt:lpstr>
      <vt:lpstr>Courier New</vt:lpstr>
      <vt:lpstr>Roboto</vt:lpstr>
      <vt:lpstr>Bathspa2</vt:lpstr>
      <vt:lpstr>Office Theme</vt:lpstr>
      <vt:lpstr>Bathspatheme</vt:lpstr>
      <vt:lpstr>1_Office Theme</vt:lpstr>
      <vt:lpstr>Web Development Basics 1 - HTML and CSS Week 3 – CSS Responsiveness </vt:lpstr>
      <vt:lpstr>Session 3: CSS</vt:lpstr>
      <vt:lpstr>Responsive Web Design</vt:lpstr>
      <vt:lpstr>Responsive Web Design</vt:lpstr>
      <vt:lpstr>Media Queries</vt:lpstr>
      <vt:lpstr>Media Queries</vt:lpstr>
      <vt:lpstr>Media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Basics 1 - HTML and CSS Week 3 – CSS Responsiveness </dc:title>
  <dc:creator>Amy Ra</dc:creator>
  <cp:lastModifiedBy>Amy Ra</cp:lastModifiedBy>
  <cp:revision>2</cp:revision>
  <dcterms:modified xsi:type="dcterms:W3CDTF">2022-05-12T05:56:10Z</dcterms:modified>
</cp:coreProperties>
</file>