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6" r:id="rId4"/>
    <p:sldId id="263" r:id="rId5"/>
    <p:sldId id="268" r:id="rId6"/>
    <p:sldId id="267" r:id="rId7"/>
    <p:sldId id="264" r:id="rId8"/>
    <p:sldId id="269" r:id="rId9"/>
    <p:sldId id="270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7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FINAL PROJECT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MEIJUAN Long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PART-2 Integrate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571"/>
            <a:ext cx="10101943" cy="3920745"/>
          </a:xfrm>
        </p:spPr>
        <p:txBody>
          <a:bodyPr/>
          <a:lstStyle/>
          <a:p>
            <a:r>
              <a:rPr lang="en-US" dirty="0"/>
              <a:t>Execute </a:t>
            </a:r>
            <a:r>
              <a:rPr lang="en-US" dirty="0" smtClean="0"/>
              <a:t>commands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Dependency pom.xml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7" y="3447143"/>
            <a:ext cx="4359302" cy="2794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87" y="1927108"/>
            <a:ext cx="7820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4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PART-2 </a:t>
            </a:r>
            <a:r>
              <a:rPr lang="en-US" dirty="0"/>
              <a:t>Integrate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05577"/>
            <a:ext cx="10058400" cy="3849624"/>
          </a:xfrm>
        </p:spPr>
        <p:txBody>
          <a:bodyPr/>
          <a:lstStyle/>
          <a:p>
            <a:r>
              <a:rPr lang="en-US" dirty="0" smtClean="0"/>
              <a:t>Execute commands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43" y="2218769"/>
            <a:ext cx="5660570" cy="36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3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99" t="28048" r="30375" b="30855"/>
          <a:stretch/>
        </p:blipFill>
        <p:spPr>
          <a:xfrm>
            <a:off x="1320799" y="2394855"/>
            <a:ext cx="10081284" cy="27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Start-demo script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403707"/>
            <a:ext cx="10058400" cy="24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PART-3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Execute command: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dependency pom.xml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" y="2532516"/>
            <a:ext cx="7753350" cy="733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4" y="4092271"/>
            <a:ext cx="10057538" cy="15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5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Part-3 </a:t>
            </a:r>
            <a:r>
              <a:rPr lang="en-US" dirty="0" err="1" smtClean="0"/>
              <a:t>kafka_demo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251" y="2735944"/>
            <a:ext cx="8997202" cy="2527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083" y="1959819"/>
            <a:ext cx="3491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Code-RealTimeProducer.java</a:t>
            </a:r>
          </a:p>
        </p:txBody>
      </p:sp>
    </p:spTree>
    <p:extLst>
      <p:ext uri="{BB962C8B-B14F-4D97-AF65-F5344CB8AC3E}">
        <p14:creationId xmlns:p14="http://schemas.microsoft.com/office/powerpoint/2010/main" val="18935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PART-3 </a:t>
            </a:r>
            <a:r>
              <a:rPr lang="en-US" dirty="0" err="1" smtClean="0"/>
              <a:t>kafka_demo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14" y="2464137"/>
            <a:ext cx="7501344" cy="3849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4111" y="1829528"/>
            <a:ext cx="3491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Code-RealTimeProducer.java</a:t>
            </a:r>
          </a:p>
        </p:txBody>
      </p:sp>
    </p:spTree>
    <p:extLst>
      <p:ext uri="{BB962C8B-B14F-4D97-AF65-F5344CB8AC3E}">
        <p14:creationId xmlns:p14="http://schemas.microsoft.com/office/powerpoint/2010/main" val="56953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PART-1-preview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60321"/>
          </a:xfrm>
        </p:spPr>
        <p:txBody>
          <a:bodyPr/>
          <a:lstStyle/>
          <a:p>
            <a:r>
              <a:rPr lang="en-US" dirty="0" smtClean="0"/>
              <a:t>Execute commands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Dependecy</a:t>
            </a:r>
            <a:r>
              <a:rPr lang="en-US" dirty="0" smtClean="0"/>
              <a:t> pom.xml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7" y="2498043"/>
            <a:ext cx="782002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87" y="4005865"/>
            <a:ext cx="6305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2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PART-1-data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Kafka082stream2HBase.java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Comsumer</a:t>
            </a:r>
            <a:r>
              <a:rPr lang="en-US" dirty="0" smtClean="0"/>
              <a:t> </a:t>
            </a:r>
            <a:r>
              <a:rPr lang="en-US" dirty="0" err="1" smtClean="0"/>
              <a:t>kafka</a:t>
            </a:r>
            <a:r>
              <a:rPr lang="en-US" dirty="0" smtClean="0"/>
              <a:t> topic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71" y="2846355"/>
            <a:ext cx="6780665" cy="332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6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PART-1-Analysis </a:t>
            </a:r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1611086"/>
            <a:ext cx="10384971" cy="4341658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Kafka082stream2HBase.java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4514"/>
            <a:ext cx="9198866" cy="375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53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FINAL PROJECT</vt:lpstr>
      <vt:lpstr>Data Flow Diagram</vt:lpstr>
      <vt:lpstr>Start-demo script</vt:lpstr>
      <vt:lpstr>PART-3 preview</vt:lpstr>
      <vt:lpstr>Part-3 kafka_demo</vt:lpstr>
      <vt:lpstr>PART-3 kafka_demo</vt:lpstr>
      <vt:lpstr>PART-1-preview </vt:lpstr>
      <vt:lpstr>PART-1-data ingestion</vt:lpstr>
      <vt:lpstr>PART-1-Analysis Algorithm </vt:lpstr>
      <vt:lpstr>PART-2 Integrate HBase</vt:lpstr>
      <vt:lpstr>PART-2 Integrate HBase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2023-10-02T03:25:30Z</dcterms:created>
  <dcterms:modified xsi:type="dcterms:W3CDTF">2023-10-02T04:35:56Z</dcterms:modified>
</cp:coreProperties>
</file>