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56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369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1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44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298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899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7361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7886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673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91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681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475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05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356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781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98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0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050EB0-B2E3-4CCA-9F3B-C3722BD6D4B8}" type="datetimeFigureOut">
              <a:rPr lang="es-AR" smtClean="0"/>
              <a:t>25/9/2024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8859-EC3A-4823-AEA9-6A17311560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63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E79A8-04BA-D6E8-D31F-DF23DAB7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r>
              <a:rPr lang="es-MX" sz="4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Manual de usuario – Trabajo de promoción 1</a:t>
            </a:r>
            <a:endParaRPr lang="es-AR" sz="4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1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2F617-453F-3768-EB9D-DF1D4F1B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Carga de datos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E8A-9559-714D-7A71-706BF7BB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681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En el archivo entradas.txt se guardan todas las entradas o símbolos del alfabeto separados por un punto y coma.</a:t>
            </a:r>
          </a:p>
          <a:p>
            <a:r>
              <a:rPr lang="es-MX" dirty="0"/>
              <a:t>En el archivo estados.txt se guardan los estados del autómata también separados por un punto y coma, junto con si son aceptadores o no (1 ó 0); cada estado ocupa un renglón del archivo; ejemplo de un renglón del archivo: s0;0; (indica que el estado s0 no es aceptador). El estado del primer renglón del archivo va a ser considerado como el estado inicial.</a:t>
            </a:r>
          </a:p>
          <a:p>
            <a:r>
              <a:rPr lang="es-MX" dirty="0"/>
              <a:t>En el archivo transiciones.txt se guardan todas las transiciones del autómata, cada transición ocupa un renglón del archivo y se guarda el estado desde, seguido del símbolo o entrada que se lee en ese estado, seguido del estado de llegada al leer esa entrada; ejemplo de una transición en el archivo: s0;a;s1; (indica que, si estando en el estado s0 viene una a, entonces se transiciona hacia el estado s1).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95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DCB88-6C11-C4D6-7A8A-76C39DD2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Vista 1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A04ED5-7716-5EA8-5C4D-3335FC81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8" y="1209822"/>
            <a:ext cx="10283483" cy="5542670"/>
          </a:xfrm>
        </p:spPr>
      </p:pic>
    </p:spTree>
    <p:extLst>
      <p:ext uri="{BB962C8B-B14F-4D97-AF65-F5344CB8AC3E}">
        <p14:creationId xmlns:p14="http://schemas.microsoft.com/office/powerpoint/2010/main" val="29765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188DF-C88B-4521-42AB-67BAD8EC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Vista 1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4B6F24-C107-2440-2D9B-6B6F403B9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" y="1331913"/>
            <a:ext cx="10353822" cy="5420579"/>
          </a:xfrm>
        </p:spPr>
      </p:pic>
    </p:spTree>
    <p:extLst>
      <p:ext uri="{BB962C8B-B14F-4D97-AF65-F5344CB8AC3E}">
        <p14:creationId xmlns:p14="http://schemas.microsoft.com/office/powerpoint/2010/main" val="106540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11CD-8773-E843-805B-9A6F2EE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Vista 1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97E8B-3BDD-F087-7052-7EEAFBC8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36" y="143393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En la primera imagen se muestran dos tablas, la primera que está más a la izquierda es el autómata no determinista que leyó de los archivos mencionados anteriormente. </a:t>
            </a:r>
          </a:p>
          <a:p>
            <a:r>
              <a:rPr lang="es-MX" dirty="0"/>
              <a:t>La segunda tabla es el autómata transformado en determinista, con los estados inalcanzables eliminados.</a:t>
            </a:r>
          </a:p>
          <a:p>
            <a:r>
              <a:rPr lang="es-MX" dirty="0"/>
              <a:t>Luego se muestra un campo para ingresar texto junto con un botón para evaluar las cadenas que se ingresan en dicho campo; para evaluar estas cadenas se utiliza el autómata ya transformado en determinista. </a:t>
            </a:r>
          </a:p>
          <a:p>
            <a:r>
              <a:rPr lang="es-MX" dirty="0"/>
              <a:t>Si se desplaza más hacia la derecha se muestra también un grafo o diagrama de transiciones del autómata determinista, como se puede ver en la segunda imagen; cada elipse representa un estado, las elipses de color gris representan los estados no aceptadores, mientras que las dobles elipses de color verde representan los estados aceptadores.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77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DCB5D-E5C0-990D-21D6-1342EE97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Vista 1 – Evaluar cadena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0FFEC-52D6-7240-354B-AB16AD58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s-MX" dirty="0"/>
              <a:t>Ejemplo de cadena aceptada: ab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BD0C4B-530A-4138-DE4D-F76DFBFC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258"/>
            <a:ext cx="11545889" cy="51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3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AC07-E3DA-72AA-7356-85C542AE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Vista 1 – Evaluar cadena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8AC5-9C46-AF74-D282-F9C5A958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s-MX" dirty="0"/>
              <a:t>Ejemplo de cadena no aceptada: bb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696844-DB83-1060-6786-70A0942E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394"/>
            <a:ext cx="11310425" cy="51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7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09FD0-11CB-D1E0-4626-54D4087A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Vista 2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B75526-E11B-6865-E534-652503AB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8" y="1252024"/>
            <a:ext cx="11240087" cy="5430129"/>
          </a:xfrm>
        </p:spPr>
      </p:pic>
    </p:spTree>
    <p:extLst>
      <p:ext uri="{BB962C8B-B14F-4D97-AF65-F5344CB8AC3E}">
        <p14:creationId xmlns:p14="http://schemas.microsoft.com/office/powerpoint/2010/main" val="385066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E560-5D39-498E-B4C6-E27A8AAB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Vista 2</a:t>
            </a:r>
            <a:endParaRPr lang="es-A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16698-C704-CC14-4F4A-44E03B9C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6820"/>
            <a:ext cx="8946541" cy="4195481"/>
          </a:xfrm>
        </p:spPr>
        <p:txBody>
          <a:bodyPr/>
          <a:lstStyle/>
          <a:p>
            <a:r>
              <a:rPr lang="es-MX" dirty="0"/>
              <a:t>En la anterior imagen se eliminó la transición s0;a;s2; para que quede un autómata determinista, entonces el programa lo que hace es eliminar los estados inalcanzables (se borraron los estados s2 y s4), evaluar cadenas y mostrar el diagrama de transiciones o grafo del autómata.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7113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422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Manual de usuario – Trabajo de promoción 1</vt:lpstr>
      <vt:lpstr>Carga de datos</vt:lpstr>
      <vt:lpstr>Vista 1</vt:lpstr>
      <vt:lpstr>Vista 1</vt:lpstr>
      <vt:lpstr>Vista 1</vt:lpstr>
      <vt:lpstr>Vista 1 – Evaluar cadena</vt:lpstr>
      <vt:lpstr>Vista 1 – Evaluar cadena</vt:lpstr>
      <vt:lpstr>Vista 2</vt:lpstr>
      <vt:lpstr>Vista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Herrera</dc:creator>
  <cp:lastModifiedBy>Axel Herrera</cp:lastModifiedBy>
  <cp:revision>3</cp:revision>
  <dcterms:created xsi:type="dcterms:W3CDTF">2024-09-23T21:52:32Z</dcterms:created>
  <dcterms:modified xsi:type="dcterms:W3CDTF">2024-09-26T00:04:08Z</dcterms:modified>
</cp:coreProperties>
</file>