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5" r:id="rId4"/>
    <p:sldId id="266" r:id="rId5"/>
    <p:sldId id="267" r:id="rId6"/>
    <p:sldId id="257" r:id="rId7"/>
    <p:sldId id="258" r:id="rId8"/>
    <p:sldId id="259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1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0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6BE9-BE31-7349-B366-92FB16E07F94}" type="datetimeFigureOut">
              <a:rPr lang="en-US" smtClean="0"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3F0C-1C6E-5945-8D47-98E54705F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rc.nist.gov/publications/fips/fips197/fips-197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Maeda Hanafi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3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in the whole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 shared key required, and if it is compromised the whole system is too, keys cannot easily be restarted</a:t>
            </a:r>
          </a:p>
          <a:p>
            <a:pPr lvl="1"/>
            <a:r>
              <a:rPr lang="en-US" dirty="0" smtClean="0"/>
              <a:t>RSA, keys can be restarted; message integrity done by digital signatures + provide non repudiation</a:t>
            </a:r>
          </a:p>
        </p:txBody>
      </p:sp>
    </p:spTree>
    <p:extLst>
      <p:ext uri="{BB962C8B-B14F-4D97-AF65-F5344CB8AC3E}">
        <p14:creationId xmlns:p14="http://schemas.microsoft.com/office/powerpoint/2010/main" val="17071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RSA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in assumptions about the system</a:t>
            </a:r>
          </a:p>
          <a:p>
            <a:r>
              <a:rPr lang="en-US" dirty="0" smtClean="0">
                <a:sym typeface="Wingdings"/>
              </a:rPr>
              <a:t>Augment HMAC with session key, shared via RSA</a:t>
            </a:r>
          </a:p>
          <a:p>
            <a:pPr lvl="1"/>
            <a:r>
              <a:rPr lang="en-US" dirty="0" smtClean="0">
                <a:sym typeface="Wingdings"/>
              </a:rPr>
              <a:t>Attacker can’t decrypt messages from that session even with the key</a:t>
            </a:r>
            <a:endParaRPr lang="en-US" dirty="0">
              <a:sym typeface="Wingdings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5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I: AES algorithm implementation</a:t>
            </a:r>
          </a:p>
          <a:p>
            <a:r>
              <a:rPr lang="en-US" dirty="0" smtClean="0"/>
              <a:t>Cryptography II: </a:t>
            </a:r>
          </a:p>
          <a:p>
            <a:pPr lvl="1"/>
            <a:r>
              <a:rPr lang="en-US" dirty="0" smtClean="0"/>
              <a:t>Message Tampering </a:t>
            </a:r>
          </a:p>
          <a:p>
            <a:pPr lvl="1"/>
            <a:r>
              <a:rPr lang="en-US" dirty="0" smtClean="0"/>
              <a:t>Replay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1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 Pre-shared keys</a:t>
            </a:r>
          </a:p>
          <a:p>
            <a:pPr lvl="1"/>
            <a:r>
              <a:rPr lang="en-US" dirty="0" smtClean="0"/>
              <a:t>Weaknesses: can’t easily change the keys. But even with RSA, one can’t necessarily prevent impersonation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2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AES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http://csrc.nist.gov/publications/fips/fips197/fips-197.</a:t>
            </a:r>
            <a:r>
              <a:rPr lang="en-US" dirty="0" smtClean="0">
                <a:hlinkClick r:id="rId2"/>
              </a:rPr>
              <a:t>pdf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9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I: AES algorithm implementation</a:t>
            </a:r>
          </a:p>
          <a:p>
            <a:r>
              <a:rPr lang="en-US" dirty="0" smtClean="0"/>
              <a:t>Cryptography II: </a:t>
            </a:r>
          </a:p>
          <a:p>
            <a:pPr lvl="1"/>
            <a:r>
              <a:rPr lang="en-US" dirty="0" smtClean="0"/>
              <a:t>Message Tampering </a:t>
            </a:r>
          </a:p>
          <a:p>
            <a:pPr lvl="1"/>
            <a:r>
              <a:rPr lang="en-US" dirty="0" smtClean="0"/>
              <a:t>Replay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</a:t>
            </a:r>
            <a:r>
              <a:rPr lang="en-US" dirty="0" smtClean="0"/>
              <a:t>Message </a:t>
            </a:r>
            <a:r>
              <a:rPr lang="en-US" dirty="0" smtClean="0"/>
              <a:t>Tampering</a:t>
            </a:r>
            <a:endParaRPr lang="en-US" dirty="0" smtClean="0"/>
          </a:p>
          <a:p>
            <a:r>
              <a:rPr lang="en-US" dirty="0" smtClean="0"/>
              <a:t>Prevent </a:t>
            </a:r>
            <a:r>
              <a:rPr lang="en-US" dirty="0"/>
              <a:t>Replay </a:t>
            </a:r>
            <a:r>
              <a:rPr lang="en-US" dirty="0" smtClean="0"/>
              <a:t>Attacks</a:t>
            </a:r>
          </a:p>
          <a:p>
            <a:r>
              <a:rPr lang="en-US" dirty="0" smtClean="0"/>
              <a:t>Verifying </a:t>
            </a:r>
            <a:r>
              <a:rPr lang="en-US" dirty="0"/>
              <a:t>authenticity of </a:t>
            </a:r>
            <a:r>
              <a:rPr lang="en-US" dirty="0" smtClean="0"/>
              <a:t>message </a:t>
            </a:r>
          </a:p>
          <a:p>
            <a:r>
              <a:rPr lang="en-US" dirty="0" smtClean="0"/>
              <a:t>HMAC-SHA1 + timestamps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1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MAC: Verifying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4-04 at 1.34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52361"/>
            <a:ext cx="8991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HMAC for message authenticity</a:t>
            </a:r>
          </a:p>
          <a:p>
            <a:pPr lvl="1"/>
            <a:r>
              <a:rPr lang="en-US" dirty="0" smtClean="0"/>
              <a:t>Not protected against non-repudiation. </a:t>
            </a:r>
          </a:p>
          <a:p>
            <a:pPr lvl="1"/>
            <a:r>
              <a:rPr lang="en-US" dirty="0" smtClean="0"/>
              <a:t>Works well with symmetric encryption schemes IF the secret key remains secret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733777" y="3753556"/>
            <a:ext cx="3739445" cy="17215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AES CBC Encryption + HMAC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 Replay Attack: Improvement to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33133"/>
          </a:xfrm>
        </p:spPr>
        <p:txBody>
          <a:bodyPr/>
          <a:lstStyle/>
          <a:p>
            <a:r>
              <a:rPr lang="en-US" dirty="0" smtClean="0"/>
              <a:t>Check messages against timestamp, making each message uniquely sent at a given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49778" y="3922886"/>
            <a:ext cx="2483556" cy="479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[T44]: Meet up now!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9444" y="3146778"/>
            <a:ext cx="2568223" cy="2765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</a:p>
          <a:p>
            <a:pPr algn="ctr"/>
            <a:r>
              <a:rPr lang="en-US" dirty="0" smtClean="0"/>
              <a:t>Latest Message: T55</a:t>
            </a:r>
          </a:p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769556" y="3922887"/>
            <a:ext cx="1340555" cy="4797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5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230</Words>
  <Application>Microsoft Macintosh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Cryptography</vt:lpstr>
      <vt:lpstr>Preview</vt:lpstr>
      <vt:lpstr>Chat Server</vt:lpstr>
      <vt:lpstr>AES implementation</vt:lpstr>
      <vt:lpstr>Preview</vt:lpstr>
      <vt:lpstr>Goals</vt:lpstr>
      <vt:lpstr>MAC: Verifying Messages</vt:lpstr>
      <vt:lpstr>Weaknesses </vt:lpstr>
      <vt:lpstr>Prevent Replay Attack: Improvement to HMAC</vt:lpstr>
      <vt:lpstr>Weaknesses in the whole system</vt:lpstr>
      <vt:lpstr>HMAC vs RSA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Maeda Hanafi</dc:creator>
  <cp:lastModifiedBy>Maeda Hanafi</cp:lastModifiedBy>
  <cp:revision>34</cp:revision>
  <dcterms:created xsi:type="dcterms:W3CDTF">2016-04-03T14:53:31Z</dcterms:created>
  <dcterms:modified xsi:type="dcterms:W3CDTF">2016-04-04T17:47:10Z</dcterms:modified>
</cp:coreProperties>
</file>