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9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DB9-61C5-904C-B87E-1063FCD0D29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579B-4680-A342-AEF0-946E39E9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DB9-61C5-904C-B87E-1063FCD0D29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579B-4680-A342-AEF0-946E39E9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DB9-61C5-904C-B87E-1063FCD0D29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579B-4680-A342-AEF0-946E39E9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5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DB9-61C5-904C-B87E-1063FCD0D29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579B-4680-A342-AEF0-946E39E9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DB9-61C5-904C-B87E-1063FCD0D29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579B-4680-A342-AEF0-946E39E9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DB9-61C5-904C-B87E-1063FCD0D29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579B-4680-A342-AEF0-946E39E9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DB9-61C5-904C-B87E-1063FCD0D29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579B-4680-A342-AEF0-946E39E9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6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DB9-61C5-904C-B87E-1063FCD0D29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579B-4680-A342-AEF0-946E39E9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9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DB9-61C5-904C-B87E-1063FCD0D29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579B-4680-A342-AEF0-946E39E9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1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DB9-61C5-904C-B87E-1063FCD0D29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579B-4680-A342-AEF0-946E39E9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0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ADB9-61C5-904C-B87E-1063FCD0D29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579B-4680-A342-AEF0-946E39E9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9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ADB9-61C5-904C-B87E-1063FCD0D298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579B-4680-A342-AEF0-946E39E9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7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mh4047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9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collection of mechanisms that mediate all accesses to subjects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ACL: Access Control list</a:t>
            </a:r>
          </a:p>
          <a:p>
            <a:pPr lvl="1"/>
            <a:r>
              <a:rPr lang="en-US" dirty="0" smtClean="0"/>
              <a:t>Capability based e.g. Amoeba for distributed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5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acts as reference monitor</a:t>
            </a:r>
          </a:p>
          <a:p>
            <a:r>
              <a:rPr lang="en-US" dirty="0" smtClean="0"/>
              <a:t>Functionality:</a:t>
            </a:r>
          </a:p>
          <a:p>
            <a:pPr lvl="1"/>
            <a:r>
              <a:rPr lang="en-US" dirty="0" smtClean="0"/>
              <a:t>Users can see who is online </a:t>
            </a:r>
          </a:p>
          <a:p>
            <a:pPr lvl="2"/>
            <a:r>
              <a:rPr lang="en-US" dirty="0" smtClean="0"/>
              <a:t>Invoke server</a:t>
            </a:r>
          </a:p>
          <a:p>
            <a:pPr lvl="1"/>
            <a:r>
              <a:rPr lang="en-US" dirty="0" smtClean="0"/>
              <a:t>Users can block anybody</a:t>
            </a:r>
          </a:p>
          <a:p>
            <a:pPr lvl="2"/>
            <a:r>
              <a:rPr lang="en-US" dirty="0" smtClean="0"/>
              <a:t>Alice blocks Bob </a:t>
            </a:r>
            <a:r>
              <a:rPr lang="en-US" dirty="0" smtClean="0">
                <a:sym typeface="Wingdings"/>
              </a:rPr>
              <a:t> Bob can’t see Alice is online and Alice can’t receive any messages from Bob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20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secret key with the client with RSA</a:t>
            </a:r>
          </a:p>
          <a:p>
            <a:pPr lvl="1"/>
            <a:r>
              <a:rPr lang="en-US" dirty="0" smtClean="0"/>
              <a:t>Protects against eavesdroppers during the session</a:t>
            </a:r>
          </a:p>
          <a:p>
            <a:r>
              <a:rPr lang="en-US" dirty="0" smtClean="0"/>
              <a:t>Use symmetric encryption during communication.</a:t>
            </a:r>
          </a:p>
          <a:p>
            <a:r>
              <a:rPr lang="en-US" dirty="0" smtClean="0"/>
              <a:t>Hybrid system e.g. </a:t>
            </a:r>
            <a:r>
              <a:rPr lang="en-US" dirty="0" err="1" smtClean="0"/>
              <a:t>OpenPGP</a:t>
            </a:r>
            <a:r>
              <a:rPr lang="en-US" dirty="0" smtClean="0"/>
              <a:t>, PKCS</a:t>
            </a:r>
          </a:p>
          <a:p>
            <a:pPr lvl="1"/>
            <a:r>
              <a:rPr lang="en-US" dirty="0" smtClean="0"/>
              <a:t>Protected against adaptive chosen </a:t>
            </a:r>
            <a:r>
              <a:rPr lang="en-US" dirty="0" err="1" smtClean="0"/>
              <a:t>ciphertext</a:t>
            </a:r>
            <a:r>
              <a:rPr lang="en-US" dirty="0" smtClean="0"/>
              <a:t> attack</a:t>
            </a:r>
          </a:p>
          <a:p>
            <a:r>
              <a:rPr lang="en-US" dirty="0" smtClean="0"/>
              <a:t>User login and password on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3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initiates communication and sends its public key to the server</a:t>
            </a:r>
          </a:p>
          <a:p>
            <a:r>
              <a:rPr lang="en-US" dirty="0" smtClean="0"/>
              <a:t>Server sends its public key to client</a:t>
            </a:r>
          </a:p>
          <a:p>
            <a:r>
              <a:rPr lang="en-US" dirty="0" smtClean="0"/>
              <a:t>Server sends client the session key to use</a:t>
            </a:r>
          </a:p>
          <a:p>
            <a:r>
              <a:rPr lang="en-US" dirty="0" smtClean="0"/>
              <a:t>Session key used for server client communication</a:t>
            </a:r>
          </a:p>
          <a:p>
            <a:r>
              <a:rPr lang="en-US" dirty="0" smtClean="0"/>
              <a:t>Password used as key for encrypting messages in the broadcast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2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Code/Demo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list = a list of tuples</a:t>
            </a:r>
          </a:p>
          <a:p>
            <a:r>
              <a:rPr lang="en-US" dirty="0" smtClean="0"/>
              <a:t>Server = reference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7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168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Reference Monitor</vt:lpstr>
      <vt:lpstr>Introduction</vt:lpstr>
      <vt:lpstr>Implementation</vt:lpstr>
      <vt:lpstr>Server Communication</vt:lpstr>
      <vt:lpstr>RSA</vt:lpstr>
      <vt:lpstr>Code/Demo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Monitor</dc:title>
  <dc:creator>Maeda Hanafi</dc:creator>
  <cp:lastModifiedBy>Maeda Hanafi</cp:lastModifiedBy>
  <cp:revision>9</cp:revision>
  <dcterms:created xsi:type="dcterms:W3CDTF">2016-04-11T13:18:26Z</dcterms:created>
  <dcterms:modified xsi:type="dcterms:W3CDTF">2016-04-12T13:51:48Z</dcterms:modified>
</cp:coreProperties>
</file>