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5940"/>
  </p:normalViewPr>
  <p:slideViewPr>
    <p:cSldViewPr snapToGrid="0" snapToObjects="1">
      <p:cViewPr varScale="1">
        <p:scale>
          <a:sx n="58" d="100"/>
          <a:sy n="58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D822-21D9-684F-9B0D-A0F40C57ADF6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D45F7-A5DD-174C-9572-47457A68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 (legacy) of declaring UI in XML (or similar). But React, </a:t>
            </a:r>
            <a:r>
              <a:rPr lang="en-US" dirty="0" err="1"/>
              <a:t>SwiftUI</a:t>
            </a:r>
            <a:r>
              <a:rPr lang="en-US" dirty="0"/>
              <a:t>, Flutter, and Jetpack Compose are introducing easier and cleaner ways of declaring UI in Code.</a:t>
            </a:r>
          </a:p>
          <a:p>
            <a:endParaRPr lang="en-US" dirty="0"/>
          </a:p>
          <a:p>
            <a:r>
              <a:rPr lang="en-US" dirty="0"/>
              <a:t>We will not be going into the differences between React, </a:t>
            </a:r>
            <a:r>
              <a:rPr lang="en-US" dirty="0" err="1"/>
              <a:t>SwiftUI</a:t>
            </a:r>
            <a:r>
              <a:rPr lang="en-US" dirty="0"/>
              <a:t>, Flutter, and Jetpack Compose. Nor will we go into any differences in style if we can help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D45F7-A5DD-174C-9572-47457A68C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XML has been around for a while. Its biggest benefits are that it’s quick to change and see a preview as well as the lack of compiling. This should mean faster turn around between change and verification on a device.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Code, meanwhile, has all of the safety and guaranties of the language with less of the mandatory wiring that has to happen with XML UI. No </a:t>
            </a:r>
            <a:r>
              <a:rPr lang="en-US" dirty="0" err="1"/>
              <a:t>findViewById</a:t>
            </a:r>
            <a:r>
              <a:rPr lang="en-US" dirty="0"/>
              <a:t>() calls or need for view ids in general.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unsurprising that their strengths are the others weakness. On Android, Code has had the additional problem of sparse documentation due to the prevalence of XML guides and docs.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D45F7-A5DD-174C-9572-47457A68C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aren’t many opinions out on this. Most people go with the trend which, in the case of Mobile, is whatever our overlord (be it Apple or Google/Android) deem official.</a:t>
            </a:r>
          </a:p>
          <a:p>
            <a:endParaRPr lang="en-US" dirty="0"/>
          </a:p>
          <a:p>
            <a:r>
              <a:rPr lang="en-US" dirty="0"/>
              <a:t>That being said I found 2 prevalent opinions in researching material for this talk. The idea that code is slower and that XML enforces separation. I wasn’t able to find sufficient evidence to either side for the first of these, nobody had a convincing enough test. But we can easily debunk the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D45F7-A5DD-174C-9572-47457A68C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1, 2, and 3 are done in the same style as the introductory documentation. That is, the first taste anybody gets of them.</a:t>
            </a:r>
          </a:p>
          <a:p>
            <a:endParaRPr lang="en-US" dirty="0"/>
          </a:p>
          <a:p>
            <a:r>
              <a:rPr lang="en-US" dirty="0"/>
              <a:t>Example 4 refactors Example 3 into a more correct style, note that this style can be applied to all previous examples as well.</a:t>
            </a:r>
          </a:p>
          <a:p>
            <a:endParaRPr lang="en-US" dirty="0"/>
          </a:p>
          <a:p>
            <a:r>
              <a:rPr lang="en-US" dirty="0"/>
              <a:t>Example 5 shows how to make the same UI but with Jetpack Compose.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D45F7-A5DD-174C-9572-47457A68C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9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anko/wiki/Anko-Layouts#why-a-dsl" TargetMode="External"/><Relationship Id="rId7" Type="http://schemas.openxmlformats.org/officeDocument/2006/relationships/hyperlink" Target="https://flutter.dev/" TargetMode="External"/><Relationship Id="rId2" Type="http://schemas.openxmlformats.org/officeDocument/2006/relationships/hyperlink" Target="https://github.com/LouisCAD/Splitties/blob/master/modules/views-dsl/Kotlin-UIs-vs-xml-layout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jetpack/compose" TargetMode="External"/><Relationship Id="rId5" Type="http://schemas.openxmlformats.org/officeDocument/2006/relationships/hyperlink" Target="https://developer.apple.com/documentation/swiftui" TargetMode="External"/><Relationship Id="rId4" Type="http://schemas.openxmlformats.org/officeDocument/2006/relationships/hyperlink" Target="https://reactj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6CF3-2523-8A40-A0D4-8E00E1C32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778D6-0127-D540-8BD7-A1FEF6D0A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A Mobile Perspective</a:t>
            </a:r>
          </a:p>
        </p:txBody>
      </p:sp>
    </p:spTree>
    <p:extLst>
      <p:ext uri="{BB962C8B-B14F-4D97-AF65-F5344CB8AC3E}">
        <p14:creationId xmlns:p14="http://schemas.microsoft.com/office/powerpoint/2010/main" val="89050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63E6-38B7-F742-8153-33C2FE73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08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014F-F4E6-D341-BF3B-C3A5DA4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BEB2-21DC-9F43-BC26-1A0BC9ED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Kotlin UIs vs XML Layouts</a:t>
            </a:r>
            <a:endParaRPr lang="en-US" dirty="0"/>
          </a:p>
          <a:p>
            <a:r>
              <a:rPr lang="en-US" dirty="0">
                <a:hlinkClick r:id="rId3"/>
              </a:rPr>
              <a:t>Why a DSL</a:t>
            </a:r>
            <a:endParaRPr lang="en-US" dirty="0"/>
          </a:p>
          <a:p>
            <a:r>
              <a:rPr lang="en-US" dirty="0">
                <a:hlinkClick r:id="rId4"/>
              </a:rPr>
              <a:t>ReactJS</a:t>
            </a:r>
            <a:endParaRPr lang="en-US" dirty="0"/>
          </a:p>
          <a:p>
            <a:r>
              <a:rPr lang="en-US" dirty="0">
                <a:hlinkClick r:id="rId5"/>
              </a:rPr>
              <a:t>SwiftUI</a:t>
            </a:r>
            <a:endParaRPr lang="en-US" dirty="0"/>
          </a:p>
          <a:p>
            <a:r>
              <a:rPr lang="en-US" dirty="0">
                <a:hlinkClick r:id="rId6"/>
              </a:rPr>
              <a:t>Jetpack Compose</a:t>
            </a:r>
            <a:endParaRPr lang="en-US" dirty="0"/>
          </a:p>
          <a:p>
            <a:r>
              <a:rPr lang="en-US" dirty="0">
                <a:hlinkClick r:id="rId7"/>
              </a:rPr>
              <a:t>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F4DE-EC34-724D-8482-4B5D8DB2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vs New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3B25F-8B54-B243-87D4-949C3B23F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E3C4B-55AF-ED4A-9119-BFF1C6340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Quick edits</a:t>
            </a:r>
          </a:p>
          <a:p>
            <a:pPr lvl="1"/>
            <a:r>
              <a:rPr lang="en-US" dirty="0"/>
              <a:t>Instant preview</a:t>
            </a:r>
          </a:p>
          <a:p>
            <a:pPr lvl="1"/>
            <a:r>
              <a:rPr lang="en-US" dirty="0"/>
              <a:t>No compiling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Linters are bad</a:t>
            </a:r>
          </a:p>
          <a:p>
            <a:pPr lvl="1"/>
            <a:r>
              <a:rPr lang="en-US" dirty="0"/>
              <a:t>No Type-safety</a:t>
            </a:r>
          </a:p>
          <a:p>
            <a:pPr lvl="1"/>
            <a:r>
              <a:rPr lang="en-US" dirty="0"/>
              <a:t>No Null-safety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7337B-64DE-B24E-94B3-1FDB3925C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6355-B66D-7D42-A92E-358AB43DCE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Less wiring</a:t>
            </a:r>
          </a:p>
          <a:p>
            <a:pPr lvl="1"/>
            <a:r>
              <a:rPr lang="en-US" dirty="0"/>
              <a:t>Type-safety</a:t>
            </a:r>
          </a:p>
          <a:p>
            <a:pPr lvl="1"/>
            <a:r>
              <a:rPr lang="en-US" dirty="0"/>
              <a:t>Null-safety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Must compile</a:t>
            </a:r>
          </a:p>
          <a:p>
            <a:pPr lvl="1"/>
            <a:r>
              <a:rPr lang="en-US" dirty="0"/>
              <a:t>No preview</a:t>
            </a:r>
          </a:p>
          <a:p>
            <a:pPr lvl="1"/>
            <a:r>
              <a:rPr lang="en-US" dirty="0"/>
              <a:t>Sparse docs</a:t>
            </a:r>
          </a:p>
        </p:txBody>
      </p:sp>
    </p:spTree>
    <p:extLst>
      <p:ext uri="{BB962C8B-B14F-4D97-AF65-F5344CB8AC3E}">
        <p14:creationId xmlns:p14="http://schemas.microsoft.com/office/powerpoint/2010/main" val="284725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5A9-EF64-E542-A72E-7C675945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Opinions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B3E3-1CF2-5748-81FF-E41BB088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slower</a:t>
            </a:r>
          </a:p>
          <a:p>
            <a:r>
              <a:rPr lang="en-US" dirty="0"/>
              <a:t>XML enforces separation between code and logic</a:t>
            </a:r>
          </a:p>
        </p:txBody>
      </p:sp>
    </p:spTree>
    <p:extLst>
      <p:ext uri="{BB962C8B-B14F-4D97-AF65-F5344CB8AC3E}">
        <p14:creationId xmlns:p14="http://schemas.microsoft.com/office/powerpoint/2010/main" val="4825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452C-F26D-BF45-AA45-ED7053F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496C-7CDB-1F48-9B3B-73D483DF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UI as XML</a:t>
            </a:r>
          </a:p>
          <a:p>
            <a:r>
              <a:rPr lang="en-US" dirty="0"/>
              <a:t>Example 2: UI as XML (databinding)</a:t>
            </a:r>
          </a:p>
          <a:p>
            <a:r>
              <a:rPr lang="en-US" dirty="0"/>
              <a:t>Example 3: UI as Code</a:t>
            </a:r>
          </a:p>
          <a:p>
            <a:r>
              <a:rPr lang="en-US" dirty="0"/>
              <a:t>Example 4: UI as Code (refactored)</a:t>
            </a:r>
          </a:p>
          <a:p>
            <a:r>
              <a:rPr lang="en-US" dirty="0"/>
              <a:t>Example 5: UI as Code (jetpack compose)</a:t>
            </a:r>
          </a:p>
        </p:txBody>
      </p:sp>
    </p:spTree>
    <p:extLst>
      <p:ext uri="{BB962C8B-B14F-4D97-AF65-F5344CB8AC3E}">
        <p14:creationId xmlns:p14="http://schemas.microsoft.com/office/powerpoint/2010/main" val="12418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1BB9-0A8A-6C46-BB0D-7CF38FD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UI as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25A6-375F-F844-A374-E49F0E79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creation of </a:t>
            </a:r>
            <a:r>
              <a:rPr lang="en-US" dirty="0" err="1"/>
              <a:t>R.id</a:t>
            </a:r>
            <a:r>
              <a:rPr lang="en-US" dirty="0"/>
              <a:t> values</a:t>
            </a:r>
          </a:p>
          <a:p>
            <a:r>
              <a:rPr lang="en-US" dirty="0"/>
              <a:t>Required use of </a:t>
            </a:r>
            <a:r>
              <a:rPr lang="en-US" dirty="0" err="1"/>
              <a:t>findViewById</a:t>
            </a:r>
            <a:r>
              <a:rPr lang="en-US" dirty="0"/>
              <a:t>()</a:t>
            </a:r>
          </a:p>
          <a:p>
            <a:r>
              <a:rPr lang="en-US" dirty="0"/>
              <a:t>Duplication/Direct use of some UI elements in code</a:t>
            </a:r>
          </a:p>
        </p:txBody>
      </p:sp>
    </p:spTree>
    <p:extLst>
      <p:ext uri="{BB962C8B-B14F-4D97-AF65-F5344CB8AC3E}">
        <p14:creationId xmlns:p14="http://schemas.microsoft.com/office/powerpoint/2010/main" val="6394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177E-A794-4549-9563-D9E91FBE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UI as XML (databinding)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C6F4-C115-A94C-86EC-5D2F1195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creation of </a:t>
            </a:r>
            <a:r>
              <a:rPr lang="en-US" dirty="0" err="1"/>
              <a:t>R.id</a:t>
            </a:r>
            <a:r>
              <a:rPr lang="en-US" dirty="0"/>
              <a:t> values</a:t>
            </a:r>
          </a:p>
          <a:p>
            <a:r>
              <a:rPr lang="en-US" dirty="0"/>
              <a:t>No </a:t>
            </a:r>
            <a:r>
              <a:rPr lang="en-US" dirty="0" err="1"/>
              <a:t>findViewById</a:t>
            </a:r>
            <a:r>
              <a:rPr lang="en-US" dirty="0"/>
              <a:t>()</a:t>
            </a:r>
          </a:p>
          <a:p>
            <a:r>
              <a:rPr lang="en-US" dirty="0"/>
              <a:t>No duplication or use of any UI elements in code</a:t>
            </a:r>
          </a:p>
        </p:txBody>
      </p:sp>
    </p:spTree>
    <p:extLst>
      <p:ext uri="{BB962C8B-B14F-4D97-AF65-F5344CB8AC3E}">
        <p14:creationId xmlns:p14="http://schemas.microsoft.com/office/powerpoint/2010/main" val="17615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1A4A-4F3A-DC41-B07A-ACAF107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UI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F64A-9EAF-B94C-80A0-071C5CE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R.id</a:t>
            </a:r>
            <a:endParaRPr lang="en-US" dirty="0"/>
          </a:p>
          <a:p>
            <a:r>
              <a:rPr lang="en-US" dirty="0"/>
              <a:t>No wiring code</a:t>
            </a:r>
          </a:p>
          <a:p>
            <a:r>
              <a:rPr lang="en-US" dirty="0"/>
              <a:t>Direct use of UI elements, but no duplication</a:t>
            </a:r>
          </a:p>
          <a:p>
            <a:r>
              <a:rPr lang="en-US" dirty="0"/>
              <a:t>Not very idiomatic out of the box</a:t>
            </a:r>
          </a:p>
          <a:p>
            <a:r>
              <a:rPr lang="en-US" dirty="0"/>
              <a:t>Terrible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050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3D8B-C9A1-B947-B12C-C242778B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UI as Code (refactored)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B52C-1942-924B-B249-5C0BDC1D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direct use or duplication of UI elements</a:t>
            </a:r>
          </a:p>
          <a:p>
            <a:r>
              <a:rPr lang="en-US" dirty="0"/>
              <a:t>XML as enforced separation debunked</a:t>
            </a:r>
          </a:p>
          <a:p>
            <a:r>
              <a:rPr lang="en-US" dirty="0"/>
              <a:t>Still not very idiomatic out of the box</a:t>
            </a:r>
          </a:p>
          <a:p>
            <a:r>
              <a:rPr lang="en-US" dirty="0"/>
              <a:t>Same terrible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627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4574-B007-334A-8FAE-16F2FA8C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UI as Code (jetpack)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6594-730F-DF41-8FBB-1E51988A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</a:t>
            </a:r>
          </a:p>
          <a:p>
            <a:r>
              <a:rPr lang="en-US" dirty="0"/>
              <a:t>More idiomatic</a:t>
            </a:r>
          </a:p>
          <a:p>
            <a:r>
              <a:rPr lang="en-US" dirty="0"/>
              <a:t>Actually has documentation</a:t>
            </a:r>
          </a:p>
          <a:p>
            <a:r>
              <a:rPr lang="en-US" dirty="0"/>
              <a:t>Is the future of UI (at least on Android)</a:t>
            </a:r>
          </a:p>
        </p:txBody>
      </p:sp>
    </p:spTree>
    <p:extLst>
      <p:ext uri="{BB962C8B-B14F-4D97-AF65-F5344CB8AC3E}">
        <p14:creationId xmlns:p14="http://schemas.microsoft.com/office/powerpoint/2010/main" val="2082369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611</Words>
  <Application>Microsoft Macintosh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UI as Code</vt:lpstr>
      <vt:lpstr>Old School vs New School</vt:lpstr>
      <vt:lpstr>Common Opinions</vt:lpstr>
      <vt:lpstr>Example Time</vt:lpstr>
      <vt:lpstr>Example 1: UI as XML</vt:lpstr>
      <vt:lpstr>Example 2: UI as XML (databinding)</vt:lpstr>
      <vt:lpstr>Example 3: UI as Code</vt:lpstr>
      <vt:lpstr>Example 4: UI as Code (refactored)</vt:lpstr>
      <vt:lpstr>Example 5: UI as Code (jetpack)</vt:lpstr>
      <vt:lpstr>Questions?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as Code</dc:title>
  <dc:creator>Microsoft Office User</dc:creator>
  <cp:lastModifiedBy>Microsoft Office User</cp:lastModifiedBy>
  <cp:revision>9</cp:revision>
  <dcterms:created xsi:type="dcterms:W3CDTF">2020-03-02T14:23:21Z</dcterms:created>
  <dcterms:modified xsi:type="dcterms:W3CDTF">2020-03-02T15:50:01Z</dcterms:modified>
</cp:coreProperties>
</file>