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6"/>
  </p:notesMasterIdLst>
  <p:handoutMasterIdLst>
    <p:handoutMasterId r:id="rId7"/>
  </p:handoutMasterIdLst>
  <p:sldIdLst>
    <p:sldId id="301" r:id="rId2"/>
    <p:sldId id="300" r:id="rId3"/>
    <p:sldId id="305" r:id="rId4"/>
    <p:sldId id="30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5"/>
    <p:restoredTop sz="94664"/>
  </p:normalViewPr>
  <p:slideViewPr>
    <p:cSldViewPr snapToGrid="0" snapToObjects="1">
      <p:cViewPr varScale="1">
        <p:scale>
          <a:sx n="129" d="100"/>
          <a:sy n="129" d="100"/>
        </p:scale>
        <p:origin x="20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handoutMaster" Target="handoutMasters/handout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1/4/18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 phone policy</a:t>
            </a:r>
            <a:r>
              <a:rPr lang="mr-IN" dirty="0" smtClean="0"/>
              <a:t>…</a:t>
            </a:r>
            <a:r>
              <a:rPr lang="en-US" dirty="0" smtClean="0"/>
              <a:t> total number</a:t>
            </a:r>
            <a:r>
              <a:rPr lang="en-US" baseline="0" dirty="0" smtClean="0"/>
              <a:t> of check marks divide by 7 and will add to </a:t>
            </a:r>
            <a:r>
              <a:rPr lang="en-US" baseline="0" smtClean="0"/>
              <a:t>final exam.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1/4/18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1/4/18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1/4/18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gansienacs.com/courses/csis110-s18/index.html" TargetMode="External"/><Relationship Id="rId4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CSIS110 - Introduction to Computer Science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MaryAnne</a:t>
            </a:r>
            <a:r>
              <a:rPr lang="en-US" dirty="0" smtClean="0"/>
              <a:t> Egan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75388"/>
            <a:ext cx="990600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82" y="1499760"/>
            <a:ext cx="7958113" cy="471830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Cell phone </a:t>
            </a:r>
            <a:r>
              <a:rPr lang="en-US" dirty="0" smtClean="0"/>
              <a:t>box</a:t>
            </a:r>
          </a:p>
          <a:p>
            <a:r>
              <a:rPr lang="en-US" dirty="0"/>
              <a:t>Course website </a:t>
            </a:r>
            <a:r>
              <a:rPr lang="en-US" sz="2200" dirty="0"/>
              <a:t>(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err="1" smtClean="0">
                <a:hlinkClick r:id="rId3"/>
              </a:rPr>
              <a:t>egansienacs.com</a:t>
            </a:r>
            <a:r>
              <a:rPr lang="en-US" sz="2200" dirty="0" smtClean="0">
                <a:hlinkClick r:id="rId3"/>
              </a:rPr>
              <a:t>/courses/csis110-s18/</a:t>
            </a:r>
            <a:r>
              <a:rPr lang="en-US" sz="2200" dirty="0" smtClean="0"/>
              <a:t>)</a:t>
            </a:r>
            <a:endParaRPr lang="en-US" dirty="0" smtClean="0"/>
          </a:p>
          <a:p>
            <a:r>
              <a:rPr lang="en-US" dirty="0" smtClean="0"/>
              <a:t>Syllabus </a:t>
            </a:r>
            <a:endParaRPr lang="en-US" dirty="0" smtClean="0"/>
          </a:p>
          <a:p>
            <a:pPr lvl="1"/>
            <a:r>
              <a:rPr lang="en-US" dirty="0" smtClean="0"/>
              <a:t>other instructors</a:t>
            </a:r>
          </a:p>
          <a:p>
            <a:pPr lvl="1"/>
            <a:r>
              <a:rPr lang="en-US" dirty="0" smtClean="0"/>
              <a:t>attendance policy</a:t>
            </a:r>
          </a:p>
          <a:p>
            <a:pPr lvl="1"/>
            <a:r>
              <a:rPr lang="en-US" dirty="0" smtClean="0"/>
              <a:t>tests and quizzes (yes, there will be one next Monday)</a:t>
            </a:r>
          </a:p>
          <a:p>
            <a:pPr lvl="1"/>
            <a:r>
              <a:rPr lang="en-US" dirty="0" smtClean="0"/>
              <a:t>schedule</a:t>
            </a:r>
          </a:p>
          <a:p>
            <a:r>
              <a:rPr lang="en-US" dirty="0" smtClean="0"/>
              <a:t>Index cards (</a:t>
            </a:r>
            <a:r>
              <a:rPr lang="en-US" dirty="0"/>
              <a:t>Preferred </a:t>
            </a:r>
            <a:r>
              <a:rPr lang="en-US" dirty="0" smtClean="0"/>
              <a:t>pronouns)</a:t>
            </a:r>
            <a:endParaRPr lang="en-US" dirty="0"/>
          </a:p>
          <a:p>
            <a:r>
              <a:rPr lang="en-US" dirty="0" smtClean="0"/>
              <a:t>Disaster Recovery Activity</a:t>
            </a:r>
            <a:endParaRPr lang="en-US" dirty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IMG_3813.JP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16248" r="3752" b="8225"/>
          <a:stretch/>
        </p:blipFill>
        <p:spPr>
          <a:xfrm>
            <a:off x="46623" y="1334081"/>
            <a:ext cx="8441153" cy="519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3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Day 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Consider a natural disaster… </a:t>
            </a:r>
          </a:p>
          <a:p>
            <a:r>
              <a:rPr lang="en-US" dirty="0" smtClean="0"/>
              <a:t>Location: smallish city</a:t>
            </a:r>
          </a:p>
          <a:p>
            <a:r>
              <a:rPr lang="en-US" dirty="0" smtClean="0"/>
              <a:t>Specifics: </a:t>
            </a:r>
          </a:p>
          <a:p>
            <a:pPr lvl="1"/>
            <a:r>
              <a:rPr lang="en-US" dirty="0" smtClean="0"/>
              <a:t>Local uncovered soccer/football stadium is left intact and aid workers have directed all survivors to congregate at this single undamaged stadium</a:t>
            </a:r>
          </a:p>
          <a:p>
            <a:pPr lvl="1"/>
            <a:r>
              <a:rPr lang="en-US" dirty="0" smtClean="0"/>
              <a:t>May assume it is sufficient in size to hold all survivors</a:t>
            </a:r>
          </a:p>
          <a:p>
            <a:r>
              <a:rPr lang="en-US" dirty="0" smtClean="0"/>
              <a:t>Goal:</a:t>
            </a:r>
          </a:p>
          <a:p>
            <a:pPr lvl="1"/>
            <a:r>
              <a:rPr lang="en-US" dirty="0" smtClean="0"/>
              <a:t>Devise a protocol for the aid workers to use to reunite the survivors of each nuclear family unit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2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Work in groups of 3 or 4 for the remainder of today’s class</a:t>
            </a:r>
          </a:p>
          <a:p>
            <a:r>
              <a:rPr lang="en-US" dirty="0" smtClean="0"/>
              <a:t>Beginning of next class, each group will describe their algorithm to the class</a:t>
            </a:r>
          </a:p>
        </p:txBody>
      </p:sp>
    </p:spTree>
    <p:extLst>
      <p:ext uri="{BB962C8B-B14F-4D97-AF65-F5344CB8AC3E}">
        <p14:creationId xmlns:p14="http://schemas.microsoft.com/office/powerpoint/2010/main" val="123083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3201</TotalTime>
  <Words>165</Words>
  <Application>Microsoft Macintosh PowerPoint</Application>
  <PresentationFormat>On-screen Show (4:3)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Cambria</vt:lpstr>
      <vt:lpstr>Mangal</vt:lpstr>
      <vt:lpstr>ＭＳ Ｐゴシック</vt:lpstr>
      <vt:lpstr>Arial</vt:lpstr>
      <vt:lpstr>Adjacency</vt:lpstr>
      <vt:lpstr>CSIS110 - Introduction to Computer Science </vt:lpstr>
      <vt:lpstr>Agenda</vt:lpstr>
      <vt:lpstr>First Day Activity</vt:lpstr>
      <vt:lpstr>PowerPoint Presentation</vt:lpstr>
    </vt:vector>
  </TitlesOfParts>
  <Company>Siena College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16</cp:revision>
  <cp:lastPrinted>2017-09-05T17:54:21Z</cp:lastPrinted>
  <dcterms:created xsi:type="dcterms:W3CDTF">2015-09-22T15:33:46Z</dcterms:created>
  <dcterms:modified xsi:type="dcterms:W3CDTF">2018-01-04T17:55:07Z</dcterms:modified>
</cp:coreProperties>
</file>