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notesMasterIdLst>
    <p:notesMasterId r:id="rId4"/>
  </p:notesMasterIdLst>
  <p:handoutMasterIdLst>
    <p:handoutMasterId r:id="rId5"/>
  </p:handoutMasterIdLst>
  <p:sldIdLst>
    <p:sldId id="300" r:id="rId2"/>
    <p:sldId id="280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91"/>
    <p:restoredTop sz="94484"/>
  </p:normalViewPr>
  <p:slideViewPr>
    <p:cSldViewPr snapToGrid="0" snapToObjects="1">
      <p:cViewPr varScale="1">
        <p:scale>
          <a:sx n="132" d="100"/>
          <a:sy n="132" d="100"/>
        </p:scale>
        <p:origin x="160" y="3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CD1A43-C115-BD4A-ACEA-D75F98519175}" type="datetimeFigureOut">
              <a:rPr lang="en-US" smtClean="0"/>
              <a:t>2/2/18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4668E2-5291-EF4E-A7AD-ED702B60A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3965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48CD26-1C22-7642-8B11-D28C92B70483}" type="datetimeFigureOut">
              <a:rPr lang="en-US" smtClean="0"/>
              <a:t>2/2/18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C1F116-A58F-1147-AFA3-C0A66AF87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108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>
          <a:xfrm>
            <a:off x="686421" y="4344025"/>
            <a:ext cx="5485158" cy="4112926"/>
          </a:xfr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2292" name="Slide Number Placeholder 3"/>
          <p:cNvSpPr txBox="1">
            <a:spLocks noGrp="1"/>
          </p:cNvSpPr>
          <p:nvPr/>
        </p:nvSpPr>
        <p:spPr bwMode="auto">
          <a:xfrm>
            <a:off x="3885579" y="8686488"/>
            <a:ext cx="2970869" cy="455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 anchor="b"/>
          <a:lstStyle>
            <a:lvl1pPr defTabSz="93027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r"/>
            <a:fld id="{D6B9F785-3AA2-C340-A10C-D251D2EF02E4}" type="slidenum">
              <a:rPr lang="en-US" sz="1200" b="1"/>
              <a:pPr algn="r"/>
              <a:t>2</a:t>
            </a:fld>
            <a:endParaRPr lang="en-US" sz="1200" b="1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B878EDF8-2E6C-4047-BC18-06494607CD6E}" type="datetime1">
              <a:rPr lang="en-US" smtClean="0">
                <a:solidFill>
                  <a:srgbClr val="000000"/>
                </a:solidFill>
                <a:ea typeface="ＭＳ Ｐゴシック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2/2/18</a:t>
            </a:fld>
            <a:endParaRPr lang="en-US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C91E0E9B-5B4C-D54C-BD61-23D346435524}" type="slidenum">
              <a:rPr lang="en-US" smtClean="0">
                <a:solidFill>
                  <a:srgbClr val="000000"/>
                </a:solidFill>
                <a:ea typeface="ＭＳ Ｐゴシック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ea typeface="ＭＳ Ｐゴシック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48146-1BE7-C54A-9792-E5D5E211206F}" type="datetime1">
              <a:rPr lang="en-US" smtClean="0">
                <a:solidFill>
                  <a:srgbClr val="000000"/>
                </a:solidFill>
              </a:rPr>
              <a:pPr/>
              <a:t>2/2/18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DAE41-72B0-E948-AD0C-C7B2D7AAC631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00D4A-0CD1-5846-8CD9-A6F7DE3C4E28}" type="datetime1">
              <a:rPr lang="en-US" smtClean="0">
                <a:solidFill>
                  <a:srgbClr val="000000"/>
                </a:solidFill>
              </a:rPr>
              <a:pPr/>
              <a:t>2/2/18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89405-6DE5-5B4D-B745-F8FAD93B46EB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B6CB9-2C09-E94A-8440-8042112DFD95}" type="datetime1">
              <a:rPr lang="en-US" smtClean="0">
                <a:solidFill>
                  <a:srgbClr val="000000"/>
                </a:solidFill>
              </a:rPr>
              <a:pPr/>
              <a:t>2/2/18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8902D-33B3-6347-A702-809E934391AB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DB076-9D04-9244-A1D1-2930F9AF8D7C}" type="datetime1">
              <a:rPr lang="en-US" smtClean="0">
                <a:solidFill>
                  <a:srgbClr val="000000"/>
                </a:solidFill>
              </a:rPr>
              <a:pPr/>
              <a:t>2/2/18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DC56B-9118-A440-88F3-FC5573102819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3D8FB-B4C4-094A-BB6A-A010A5A1DBC7}" type="datetime1">
              <a:rPr lang="en-US" smtClean="0">
                <a:solidFill>
                  <a:srgbClr val="000000"/>
                </a:solidFill>
              </a:rPr>
              <a:pPr/>
              <a:t>2/2/18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C40AC-D134-0C4E-8291-C8B0A5F267BE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6F429-25A6-2246-9F37-0944CCA10EAB}" type="datetime1">
              <a:rPr lang="en-US" smtClean="0">
                <a:solidFill>
                  <a:srgbClr val="000000"/>
                </a:solidFill>
              </a:rPr>
              <a:pPr/>
              <a:t>2/2/18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5BC6E-EEAA-7044-87DC-D06AA2AC2429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38908-AA38-2245-A20A-E80D12364451}" type="datetime1">
              <a:rPr lang="en-US" smtClean="0">
                <a:solidFill>
                  <a:srgbClr val="000000"/>
                </a:solidFill>
              </a:rPr>
              <a:pPr/>
              <a:t>2/2/18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795F-C9DB-F344-8D54-F8D5B0222EFF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2DF-A8DF-CA49-9CDE-2D27AD9695D0}" type="datetime1">
              <a:rPr lang="en-US" smtClean="0">
                <a:solidFill>
                  <a:srgbClr val="000000"/>
                </a:solidFill>
              </a:rPr>
              <a:pPr/>
              <a:t>2/2/18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C1CD-FCFC-D847-925A-FEDB6A3135EC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D5051-E384-ED44-AB1A-641DE1E516F6}" type="datetime1">
              <a:rPr lang="en-US" smtClean="0">
                <a:solidFill>
                  <a:srgbClr val="000000"/>
                </a:solidFill>
              </a:rPr>
              <a:pPr/>
              <a:t>2/2/18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6859E-D438-3743-82E8-257D1D1530F4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D69A4-5C4A-614B-B76D-71F46C595CC8}" type="datetime1">
              <a:rPr lang="en-US" smtClean="0">
                <a:solidFill>
                  <a:srgbClr val="000000"/>
                </a:solidFill>
              </a:rPr>
              <a:pPr/>
              <a:t>2/2/18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76B41-350E-694E-A89C-8784D9E18E25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B878EDF8-2E6C-4047-BC18-06494607CD6E}" type="datetime1">
              <a:rPr lang="en-US" smtClean="0">
                <a:solidFill>
                  <a:srgbClr val="000000"/>
                </a:solidFill>
                <a:ea typeface="ＭＳ Ｐゴシック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2/2/18</a:t>
            </a:fld>
            <a:endParaRPr lang="en-US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ea typeface="ＭＳ Ｐゴシック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-users.math.umn.edu/~arnold/disasters/ariane.html" TargetMode="External"/><Relationship Id="rId2" Type="http://schemas.openxmlformats.org/officeDocument/2006/relationships/hyperlink" Target="https://arstechnica.com/information-technology/2014/12/gangnam-style-overflows-int_max-forces-youtube-to-go-64-bit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</a:t>
            </a:r>
            <a:r>
              <a:rPr lang="mr-IN" dirty="0"/>
              <a:t>–</a:t>
            </a:r>
            <a:r>
              <a:rPr lang="en-US" dirty="0"/>
              <a:t> 2/5/18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HW due today</a:t>
            </a:r>
          </a:p>
          <a:p>
            <a:pPr>
              <a:buFont typeface="Arial" charset="0"/>
              <a:buChar char="•"/>
            </a:pPr>
            <a:r>
              <a:rPr lang="en-US" dirty="0"/>
              <a:t>Importance of knowing number range</a:t>
            </a:r>
          </a:p>
          <a:p>
            <a:pPr lvl="1">
              <a:buFont typeface="Arial" charset="0"/>
              <a:buChar char="•"/>
            </a:pPr>
            <a:r>
              <a:rPr lang="en-US" dirty="0">
                <a:hlinkClick r:id="rId2"/>
              </a:rPr>
              <a:t>Gangnam Style</a:t>
            </a:r>
            <a:endParaRPr lang="en-US" dirty="0"/>
          </a:p>
          <a:p>
            <a:pPr lvl="1">
              <a:buFont typeface="Arial" charset="0"/>
              <a:buChar char="•"/>
            </a:pPr>
            <a:r>
              <a:rPr lang="en-US" dirty="0">
                <a:hlinkClick r:id="rId3"/>
              </a:rPr>
              <a:t>Ariane 5</a:t>
            </a:r>
            <a:endParaRPr lang="en-US" dirty="0"/>
          </a:p>
          <a:p>
            <a:pPr>
              <a:buFont typeface="Arial" charset="0"/>
              <a:buChar char="•"/>
            </a:pPr>
            <a:r>
              <a:rPr lang="en-US" dirty="0"/>
              <a:t>Storing Text</a:t>
            </a:r>
          </a:p>
          <a:p>
            <a:pPr>
              <a:buFont typeface="Arial" charset="0"/>
              <a:buChar char="•"/>
            </a:pPr>
            <a:r>
              <a:rPr lang="en-US" dirty="0"/>
              <a:t>Text Compression</a:t>
            </a:r>
          </a:p>
          <a:p>
            <a:pPr>
              <a:buFont typeface="Arial" charset="0"/>
              <a:buChar char="•"/>
            </a:pPr>
            <a:r>
              <a:rPr lang="en-US" dirty="0"/>
              <a:t>Image Representation</a:t>
            </a:r>
          </a:p>
          <a:p>
            <a:pPr>
              <a:buFont typeface="Arial" charset="0"/>
              <a:buChar char="•"/>
            </a:pPr>
            <a:r>
              <a:rPr lang="en-US" dirty="0"/>
              <a:t>Audio Representation</a:t>
            </a:r>
          </a:p>
          <a:p>
            <a:pPr>
              <a:buFont typeface="Arial" charset="0"/>
              <a:buChar char="•"/>
            </a:pPr>
            <a:r>
              <a:rPr lang="en-US" dirty="0"/>
              <a:t>Python picture functions</a:t>
            </a:r>
          </a:p>
          <a:p>
            <a:pPr>
              <a:buFont typeface="Arial" charset="0"/>
              <a:buChar char="•"/>
            </a:pPr>
            <a:r>
              <a:rPr lang="en-US" dirty="0"/>
              <a:t>Quiz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228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E5BE3F91-D400-6547-838B-1E29FA926053}" type="slidenum">
              <a:rPr lang="en-US" sz="1200">
                <a:latin typeface="Arial Black" charset="0"/>
              </a:rPr>
              <a:pPr/>
              <a:t>2</a:t>
            </a:fld>
            <a:endParaRPr lang="en-US" sz="1200">
              <a:latin typeface="Arial Black" charset="0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27114" y="762000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Explosion of the Ariane 5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981200"/>
            <a:ext cx="8382000" cy="3886200"/>
          </a:xfrm>
        </p:spPr>
        <p:txBody>
          <a:bodyPr/>
          <a:lstStyle/>
          <a:p>
            <a:pPr eaLnBrk="1" hangingPunct="1"/>
            <a:r>
              <a:rPr lang="en-US" dirty="0">
                <a:latin typeface="Constantia"/>
                <a:cs typeface="Constantia"/>
              </a:rPr>
              <a:t>June 4, 1996</a:t>
            </a:r>
          </a:p>
          <a:p>
            <a:pPr eaLnBrk="1" hangingPunct="1"/>
            <a:r>
              <a:rPr lang="en-US" dirty="0">
                <a:latin typeface="Constantia"/>
                <a:cs typeface="Constantia"/>
              </a:rPr>
              <a:t>Unmanned rocket launched by European Space Agency</a:t>
            </a:r>
          </a:p>
          <a:p>
            <a:pPr eaLnBrk="1" hangingPunct="1"/>
            <a:r>
              <a:rPr lang="en-US" dirty="0">
                <a:latin typeface="Constantia"/>
                <a:cs typeface="Constantia"/>
              </a:rPr>
              <a:t>Exploded 40 seconds after lift-off</a:t>
            </a:r>
          </a:p>
          <a:p>
            <a:pPr eaLnBrk="1" hangingPunct="1"/>
            <a:r>
              <a:rPr lang="en-US" dirty="0">
                <a:latin typeface="Constantia"/>
                <a:cs typeface="Constantia"/>
              </a:rPr>
              <a:t>Problem with number conversion</a:t>
            </a:r>
          </a:p>
          <a:p>
            <a:pPr eaLnBrk="1" hangingPunct="1"/>
            <a:endParaRPr lang="en-US" b="1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01536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312</TotalTime>
  <Words>54</Words>
  <Application>Microsoft Macintosh PowerPoint</Application>
  <PresentationFormat>On-screen Show (4:3)</PresentationFormat>
  <Paragraphs>18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1" baseType="lpstr">
      <vt:lpstr>ＭＳ Ｐゴシック</vt:lpstr>
      <vt:lpstr>Arial</vt:lpstr>
      <vt:lpstr>Arial Black</vt:lpstr>
      <vt:lpstr>Calibri</vt:lpstr>
      <vt:lpstr>Constantia</vt:lpstr>
      <vt:lpstr>Mangal</vt:lpstr>
      <vt:lpstr>Times</vt:lpstr>
      <vt:lpstr>Times New Roman</vt:lpstr>
      <vt:lpstr>Clarity</vt:lpstr>
      <vt:lpstr>Agenda – 2/5/18</vt:lpstr>
      <vt:lpstr>Explosion of the Ariane 5</vt:lpstr>
    </vt:vector>
  </TitlesOfParts>
  <Company>Siena College</Company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MaryAnne Egan</dc:creator>
  <cp:lastModifiedBy>Microsoft Office User</cp:lastModifiedBy>
  <cp:revision>17</cp:revision>
  <cp:lastPrinted>2018-02-02T20:58:41Z</cp:lastPrinted>
  <dcterms:created xsi:type="dcterms:W3CDTF">2015-09-22T15:33:46Z</dcterms:created>
  <dcterms:modified xsi:type="dcterms:W3CDTF">2018-02-02T21:22:19Z</dcterms:modified>
</cp:coreProperties>
</file>