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372" r:id="rId2"/>
    <p:sldId id="373" r:id="rId3"/>
    <p:sldId id="374" r:id="rId4"/>
    <p:sldId id="375" r:id="rId5"/>
    <p:sldId id="376" r:id="rId6"/>
    <p:sldId id="37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977"/>
    <p:restoredTop sz="90376"/>
  </p:normalViewPr>
  <p:slideViewPr>
    <p:cSldViewPr snapToGrid="0" snapToObjects="1">
      <p:cViewPr varScale="1">
        <p:scale>
          <a:sx n="135" d="100"/>
          <a:sy n="135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MM_Guzdial</a:t>
            </a:r>
            <a:r>
              <a:rPr lang="en-US" dirty="0"/>
              <a:t>/S15/Week2Day1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C59E-57FF-5441-AAE5-766736D73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2/13/18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2/13/18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2/13/18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33"/>
            <a:ext cx="8229600" cy="5520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If A is TRUE, B is FALSE, and C is FALSE, evaluate: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(A</a:t>
            </a:r>
            <a:r>
              <a:rPr lang="en-US" dirty="0">
                <a:latin typeface="Wingdings"/>
              </a:rPr>
              <a:t></a:t>
            </a:r>
            <a:r>
              <a:rPr lang="en-US" dirty="0"/>
              <a:t>B’) + (B</a:t>
            </a:r>
            <a:r>
              <a:rPr lang="en-US" dirty="0">
                <a:latin typeface="Wingdings"/>
              </a:rPr>
              <a:t></a:t>
            </a:r>
            <a:r>
              <a:rPr lang="en-US" dirty="0"/>
              <a:t>C)’ + B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(B+C’)</a:t>
            </a:r>
            <a:r>
              <a:rPr lang="en-US" dirty="0">
                <a:latin typeface="Wingdings"/>
              </a:rPr>
              <a:t></a:t>
            </a:r>
            <a:r>
              <a:rPr lang="en-US" dirty="0"/>
              <a:t>(A+B)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 + ((B’</a:t>
            </a:r>
            <a:r>
              <a:rPr lang="en-US" dirty="0">
                <a:latin typeface="Wingdings"/>
              </a:rPr>
              <a:t></a:t>
            </a:r>
            <a:r>
              <a:rPr lang="en-US" dirty="0"/>
              <a:t>C) + C’)</a:t>
            </a:r>
          </a:p>
        </p:txBody>
      </p:sp>
    </p:spTree>
    <p:extLst>
      <p:ext uri="{BB962C8B-B14F-4D97-AF65-F5344CB8AC3E}">
        <p14:creationId xmlns:p14="http://schemas.microsoft.com/office/powerpoint/2010/main" val="108879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 truth table and Boolean expression for circuit below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 bwMode="auto">
          <a:xfrm>
            <a:off x="1760008" y="1933998"/>
            <a:ext cx="5814060" cy="2400300"/>
            <a:chOff x="1152" y="6400"/>
            <a:chExt cx="9156" cy="3780"/>
          </a:xfrm>
        </p:grpSpPr>
        <p:sp>
          <p:nvSpPr>
            <p:cNvPr id="13" name="AutoShape 183"/>
            <p:cNvSpPr>
              <a:spLocks noChangeAspect="1" noChangeArrowheads="1" noTextEdit="1"/>
            </p:cNvSpPr>
            <p:nvPr/>
          </p:nvSpPr>
          <p:spPr bwMode="auto">
            <a:xfrm>
              <a:off x="1152" y="6400"/>
              <a:ext cx="9156" cy="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" name="Line 184"/>
            <p:cNvCxnSpPr/>
            <p:nvPr/>
          </p:nvCxnSpPr>
          <p:spPr bwMode="auto">
            <a:xfrm>
              <a:off x="2052" y="6889"/>
              <a:ext cx="1800" cy="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" name="Text Box 185"/>
            <p:cNvSpPr txBox="1">
              <a:spLocks noChangeArrowheads="1"/>
            </p:cNvSpPr>
            <p:nvPr/>
          </p:nvSpPr>
          <p:spPr bwMode="auto">
            <a:xfrm>
              <a:off x="1512" y="658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A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186"/>
            <p:cNvSpPr txBox="1">
              <a:spLocks noChangeArrowheads="1"/>
            </p:cNvSpPr>
            <p:nvPr/>
          </p:nvSpPr>
          <p:spPr bwMode="auto">
            <a:xfrm>
              <a:off x="1332" y="820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B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187"/>
            <p:cNvSpPr txBox="1">
              <a:spLocks noChangeArrowheads="1"/>
            </p:cNvSpPr>
            <p:nvPr/>
          </p:nvSpPr>
          <p:spPr bwMode="auto">
            <a:xfrm>
              <a:off x="1332" y="9460"/>
              <a:ext cx="54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effectLst/>
                  <a:latin typeface="Times New Roman"/>
                  <a:ea typeface="Times New Roman"/>
                </a:rPr>
                <a:t>C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672" y="6580"/>
              <a:ext cx="1440" cy="960"/>
              <a:chOff x="6372" y="8560"/>
              <a:chExt cx="1440" cy="960"/>
            </a:xfrm>
          </p:grpSpPr>
          <p:sp>
            <p:nvSpPr>
              <p:cNvPr id="44" name="AutoShape 189"/>
              <p:cNvSpPr>
                <a:spLocks noChangeArrowheads="1"/>
              </p:cNvSpPr>
              <p:nvPr/>
            </p:nvSpPr>
            <p:spPr bwMode="auto">
              <a:xfrm flipH="1">
                <a:off x="6372" y="8560"/>
                <a:ext cx="1440" cy="960"/>
              </a:xfrm>
              <a:prstGeom prst="flowChartOnlineStorag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45" name="Line 190"/>
              <p:cNvCxnSpPr/>
              <p:nvPr/>
            </p:nvCxnSpPr>
            <p:spPr bwMode="auto">
              <a:xfrm>
                <a:off x="7092" y="8920"/>
                <a:ext cx="1" cy="3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6" name="Line 191"/>
              <p:cNvCxnSpPr/>
              <p:nvPr/>
            </p:nvCxnSpPr>
            <p:spPr bwMode="auto">
              <a:xfrm>
                <a:off x="6912" y="9100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19" name="AutoShape 192"/>
            <p:cNvSpPr>
              <a:spLocks noChangeArrowheads="1"/>
            </p:cNvSpPr>
            <p:nvPr/>
          </p:nvSpPr>
          <p:spPr bwMode="auto">
            <a:xfrm>
              <a:off x="4752" y="8669"/>
              <a:ext cx="1260" cy="900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20" name="Line 193"/>
            <p:cNvCxnSpPr/>
            <p:nvPr/>
          </p:nvCxnSpPr>
          <p:spPr bwMode="auto">
            <a:xfrm>
              <a:off x="5112" y="6940"/>
              <a:ext cx="12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Line 194"/>
            <p:cNvCxnSpPr/>
            <p:nvPr/>
          </p:nvCxnSpPr>
          <p:spPr bwMode="auto">
            <a:xfrm>
              <a:off x="6372" y="6940"/>
              <a:ext cx="0" cy="7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Line 195"/>
            <p:cNvCxnSpPr/>
            <p:nvPr/>
          </p:nvCxnSpPr>
          <p:spPr bwMode="auto">
            <a:xfrm>
              <a:off x="6372" y="7660"/>
              <a:ext cx="9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Line 196"/>
            <p:cNvCxnSpPr/>
            <p:nvPr/>
          </p:nvCxnSpPr>
          <p:spPr bwMode="auto">
            <a:xfrm flipV="1">
              <a:off x="6072" y="9100"/>
              <a:ext cx="3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Line 197"/>
            <p:cNvCxnSpPr/>
            <p:nvPr/>
          </p:nvCxnSpPr>
          <p:spPr bwMode="auto">
            <a:xfrm flipV="1">
              <a:off x="6372" y="8020"/>
              <a:ext cx="0" cy="10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Line 198"/>
            <p:cNvCxnSpPr/>
            <p:nvPr/>
          </p:nvCxnSpPr>
          <p:spPr bwMode="auto">
            <a:xfrm>
              <a:off x="6372" y="8020"/>
              <a:ext cx="9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Line 199"/>
            <p:cNvCxnSpPr/>
            <p:nvPr/>
          </p:nvCxnSpPr>
          <p:spPr bwMode="auto">
            <a:xfrm>
              <a:off x="1872" y="9640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Line 200"/>
            <p:cNvCxnSpPr/>
            <p:nvPr/>
          </p:nvCxnSpPr>
          <p:spPr bwMode="auto">
            <a:xfrm flipV="1">
              <a:off x="4308" y="9281"/>
              <a:ext cx="1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Line 201"/>
            <p:cNvCxnSpPr/>
            <p:nvPr/>
          </p:nvCxnSpPr>
          <p:spPr bwMode="auto">
            <a:xfrm>
              <a:off x="2593" y="9640"/>
              <a:ext cx="9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Line 202"/>
            <p:cNvCxnSpPr/>
            <p:nvPr/>
          </p:nvCxnSpPr>
          <p:spPr bwMode="auto">
            <a:xfrm>
              <a:off x="1872" y="8380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Line 203"/>
            <p:cNvCxnSpPr/>
            <p:nvPr/>
          </p:nvCxnSpPr>
          <p:spPr bwMode="auto">
            <a:xfrm>
              <a:off x="2592" y="7300"/>
              <a:ext cx="1" cy="16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Line 204"/>
            <p:cNvCxnSpPr/>
            <p:nvPr/>
          </p:nvCxnSpPr>
          <p:spPr bwMode="auto">
            <a:xfrm>
              <a:off x="2592" y="8920"/>
              <a:ext cx="216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Line 205"/>
            <p:cNvCxnSpPr/>
            <p:nvPr/>
          </p:nvCxnSpPr>
          <p:spPr bwMode="auto">
            <a:xfrm>
              <a:off x="8100" y="7723"/>
              <a:ext cx="648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AutoShape 206"/>
            <p:cNvSpPr>
              <a:spLocks noChangeArrowheads="1"/>
            </p:cNvSpPr>
            <p:nvPr/>
          </p:nvSpPr>
          <p:spPr bwMode="auto">
            <a:xfrm>
              <a:off x="6840" y="7313"/>
              <a:ext cx="1260" cy="900"/>
            </a:xfrm>
            <a:prstGeom prst="flowChartDelay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4" name="Line 207"/>
            <p:cNvCxnSpPr/>
            <p:nvPr/>
          </p:nvCxnSpPr>
          <p:spPr bwMode="auto">
            <a:xfrm>
              <a:off x="2592" y="7300"/>
              <a:ext cx="12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380" y="766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172" y="898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7" name="AutoShape 223"/>
            <p:cNvSpPr>
              <a:spLocks noChangeArrowheads="1"/>
            </p:cNvSpPr>
            <p:nvPr/>
          </p:nvSpPr>
          <p:spPr bwMode="auto">
            <a:xfrm rot="5400000">
              <a:off x="3433" y="9460"/>
              <a:ext cx="540" cy="42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8" name="Line 228"/>
            <p:cNvCxnSpPr/>
            <p:nvPr/>
          </p:nvCxnSpPr>
          <p:spPr bwMode="auto">
            <a:xfrm>
              <a:off x="4309" y="9281"/>
              <a:ext cx="4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913" y="956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" name="Line 229"/>
            <p:cNvCxnSpPr/>
            <p:nvPr/>
          </p:nvCxnSpPr>
          <p:spPr bwMode="auto">
            <a:xfrm>
              <a:off x="4093" y="9641"/>
              <a:ext cx="21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" name="AutoShape 230"/>
            <p:cNvSpPr>
              <a:spLocks noChangeArrowheads="1"/>
            </p:cNvSpPr>
            <p:nvPr/>
          </p:nvSpPr>
          <p:spPr bwMode="auto">
            <a:xfrm rot="5400000">
              <a:off x="8687" y="7540"/>
              <a:ext cx="540" cy="42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9167" y="7660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3" name="Line 231"/>
            <p:cNvCxnSpPr/>
            <p:nvPr/>
          </p:nvCxnSpPr>
          <p:spPr bwMode="auto">
            <a:xfrm>
              <a:off x="9347" y="7725"/>
              <a:ext cx="70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8501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448735" y="364064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Sum-of-Products Practice</a:t>
            </a:r>
            <a:br>
              <a:rPr lang="en-US" sz="3600" b="0" dirty="0">
                <a:latin typeface="+mj-lt"/>
              </a:rPr>
            </a:br>
            <a:endParaRPr lang="en-US" sz="3600" b="0" dirty="0">
              <a:latin typeface="+mj-lt"/>
            </a:endParaRPr>
          </a:p>
        </p:txBody>
      </p:sp>
      <p:sp>
        <p:nvSpPr>
          <p:cNvPr id="52227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Try this: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133600"/>
          <a:ext cx="3733800" cy="3733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5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Show the equivalent Boolean expression: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endParaRPr lang="en-US" sz="28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And circuit: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48735" y="364064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Sum-of-Products Practice</a:t>
            </a:r>
            <a:br>
              <a:rPr lang="en-US" sz="3600" b="0" dirty="0">
                <a:latin typeface="+mj-lt"/>
              </a:rPr>
            </a:br>
            <a:endParaRPr lang="en-US" sz="3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3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8735" y="364064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Sum-of-Products Practice: </a:t>
            </a:r>
          </a:p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Amazing Race Circuit</a:t>
            </a:r>
            <a:br>
              <a:rPr lang="en-US" sz="3600" b="0" dirty="0">
                <a:latin typeface="+mj-lt"/>
              </a:rPr>
            </a:br>
            <a:endParaRPr lang="en-US" sz="3600" b="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 to 3 teams</a:t>
            </a:r>
            <a:r>
              <a:rPr lang="mr-IN" dirty="0"/>
              <a:t>…</a:t>
            </a:r>
            <a:r>
              <a:rPr lang="en-US" dirty="0"/>
              <a:t> it’s a really hard challenge</a:t>
            </a:r>
          </a:p>
          <a:p>
            <a:r>
              <a:rPr lang="en-US" dirty="0"/>
              <a:t>If 1 team can do it and the other 2 can’t, then we have a winner!</a:t>
            </a:r>
          </a:p>
          <a:p>
            <a:r>
              <a:rPr lang="en-US" dirty="0"/>
              <a:t>Create a truth table, </a:t>
            </a:r>
            <a:r>
              <a:rPr lang="en-US" dirty="0" err="1"/>
              <a:t>boolean</a:t>
            </a:r>
            <a:r>
              <a:rPr lang="en-US" dirty="0"/>
              <a:t> expression and circuit to represent this challenge</a:t>
            </a:r>
          </a:p>
        </p:txBody>
      </p:sp>
    </p:spTree>
    <p:extLst>
      <p:ext uri="{BB962C8B-B14F-4D97-AF65-F5344CB8AC3E}">
        <p14:creationId xmlns:p14="http://schemas.microsoft.com/office/powerpoint/2010/main" val="36351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8735" y="364064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Sum-of-Products Practice: </a:t>
            </a:r>
          </a:p>
          <a:p>
            <a:pPr algn="ctr" eaLnBrk="1" hangingPunct="1"/>
            <a:r>
              <a:rPr lang="en-US" sz="4000" b="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Amazing Race Circuit</a:t>
            </a:r>
            <a:br>
              <a:rPr lang="en-US" sz="3600" b="0" dirty="0">
                <a:latin typeface="+mj-lt"/>
              </a:rPr>
            </a:br>
            <a:endParaRPr lang="en-US" sz="3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625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5009</TotalTime>
  <Words>160</Words>
  <Application>Microsoft Macintosh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Mangal</vt:lpstr>
      <vt:lpstr>Times New Roman</vt:lpstr>
      <vt:lpstr>Wingdings</vt:lpstr>
      <vt:lpstr>Clarity</vt:lpstr>
      <vt:lpstr>Evaluating Boolean expressions</vt:lpstr>
      <vt:lpstr>Give truth table and Boolean expression for circuit below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46</cp:revision>
  <cp:lastPrinted>2018-02-09T15:42:32Z</cp:lastPrinted>
  <dcterms:created xsi:type="dcterms:W3CDTF">2015-09-22T15:33:46Z</dcterms:created>
  <dcterms:modified xsi:type="dcterms:W3CDTF">2018-02-14T18:36:43Z</dcterms:modified>
</cp:coreProperties>
</file>