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09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7C53-718A-4051-9CF7-DFBF545B1372}" type="datetimeFigureOut">
              <a:rPr lang="en-US" smtClean="0"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966EE-E6A5-447F-93D2-90DBBC38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7A241-75FA-4AB5-8664-0946612F27CD}" type="datetimeFigureOut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899CF-9139-41D6-88D3-AE40C4EBA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8DAE0-6CE4-4EA3-80C1-820446EF597B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8A1-8562-4D0E-9BCC-BA11B79BD382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5AFA-2058-425F-9C9E-F0268BFBD5D7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506B-36E2-4DAA-B4AD-5D0DC656ACC3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85F-E988-48DB-9F5E-04479DBF0DCE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1F62-9064-4A68-B7FC-F0856A1638FA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16D0-1A73-429B-9827-355FBBF1E8E5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06B-E0B2-4159-89EE-6CBB7ED27203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D61-95D0-4974-8E30-F81145F3438C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791A-A722-4C59-8CCA-FA9C7BCAF657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C4C9-954C-42D2-92DA-6896F7628AE9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1A297-821A-4418-85ED-23C9B2348943}" type="datetime1">
              <a:rPr lang="en-US" smtClean="0"/>
              <a:pPr/>
              <a:t>5/6/2013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latin typeface="Wide Latin" pitchFamily="18" charset="0"/>
              </a:rPr>
              <a:t>FUNCTION PRACTICE !!!</a:t>
            </a:r>
            <a:endParaRPr lang="en-US" b="1" dirty="0">
              <a:latin typeface="Wide Lati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Picture Function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# Turn all mostly-red pixels blue ("mostly-red" means within a distance of 140 of red)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u="sng" dirty="0" smtClean="0"/>
              <a:t>Hints</a:t>
            </a:r>
            <a:r>
              <a:rPr lang="en-US" dirty="0" smtClean="0"/>
              <a:t>:  use “distance”, “</a:t>
            </a:r>
            <a:r>
              <a:rPr lang="en-US" dirty="0" err="1" smtClean="0"/>
              <a:t>getColor</a:t>
            </a:r>
            <a:r>
              <a:rPr lang="en-US" dirty="0" smtClean="0"/>
              <a:t>”, “</a:t>
            </a:r>
            <a:r>
              <a:rPr lang="en-US" dirty="0" err="1" smtClean="0"/>
              <a:t>setColor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redToBlue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dirty="0" smtClean="0"/>
              <a:t># add 3 more lines</a:t>
            </a:r>
          </a:p>
          <a:p>
            <a:pPr>
              <a:buNone/>
            </a:pPr>
            <a:r>
              <a:rPr lang="en-US" dirty="0" smtClean="0"/>
              <a:t>  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Picture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# turn bottom-right corner of a picture (100x100 pixels) white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u="sng" dirty="0" smtClean="0"/>
              <a:t>Hints</a:t>
            </a:r>
            <a:r>
              <a:rPr lang="en-US" dirty="0" smtClean="0"/>
              <a:t>:  use “</a:t>
            </a:r>
            <a:r>
              <a:rPr lang="en-US" dirty="0" err="1" smtClean="0"/>
              <a:t>getWidth</a:t>
            </a:r>
            <a:r>
              <a:rPr lang="en-US" dirty="0" smtClean="0"/>
              <a:t>”, “</a:t>
            </a:r>
            <a:r>
              <a:rPr lang="en-US" dirty="0" err="1" smtClean="0"/>
              <a:t>getHeight</a:t>
            </a:r>
            <a:r>
              <a:rPr lang="en-US" dirty="0" smtClean="0"/>
              <a:t>”, “</a:t>
            </a:r>
            <a:r>
              <a:rPr lang="en-US" dirty="0" err="1" smtClean="0"/>
              <a:t>getPixelAt</a:t>
            </a:r>
            <a:r>
              <a:rPr lang="en-US" dirty="0" smtClean="0"/>
              <a:t>”, “</a:t>
            </a:r>
            <a:r>
              <a:rPr lang="en-US" dirty="0" err="1" smtClean="0"/>
              <a:t>setColor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whiteCorner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/>
              <a:t># add 4 more lines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Easy Sound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Shift all samples in a sound "up" by 32767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u="sng" dirty="0" smtClean="0"/>
              <a:t>Hints</a:t>
            </a:r>
            <a:r>
              <a:rPr lang="en-US" dirty="0" smtClean="0"/>
              <a:t>:  use “</a:t>
            </a:r>
            <a:r>
              <a:rPr lang="en-US" dirty="0" err="1" smtClean="0"/>
              <a:t>getSamples</a:t>
            </a:r>
            <a:r>
              <a:rPr lang="en-US" dirty="0" smtClean="0"/>
              <a:t>”, “</a:t>
            </a:r>
            <a:r>
              <a:rPr lang="en-US" dirty="0" err="1" smtClean="0"/>
              <a:t>getSampleValue</a:t>
            </a:r>
            <a:r>
              <a:rPr lang="en-US" dirty="0" smtClean="0"/>
              <a:t>”, “</a:t>
            </a:r>
            <a:r>
              <a:rPr lang="en-US" dirty="0" err="1" smtClean="0"/>
              <a:t>setSampleValue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upShift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(sound):  </a:t>
            </a:r>
            <a:r>
              <a:rPr lang="en-US" dirty="0" smtClean="0"/>
              <a:t># 3 more lines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Sound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# Create a new sound that cuts the frequency of a sound in half (doubles its length so it sounds "lower")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u="sng" dirty="0" smtClean="0"/>
              <a:t>Hints</a:t>
            </a:r>
            <a:r>
              <a:rPr lang="en-US" dirty="0" smtClean="0"/>
              <a:t>:  use “</a:t>
            </a:r>
            <a:r>
              <a:rPr lang="en-US" dirty="0" err="1" smtClean="0"/>
              <a:t>getSamples</a:t>
            </a:r>
            <a:r>
              <a:rPr lang="en-US" dirty="0" smtClean="0"/>
              <a:t>”, “</a:t>
            </a:r>
            <a:r>
              <a:rPr lang="en-US" dirty="0" err="1" smtClean="0"/>
              <a:t>getSampleValue</a:t>
            </a:r>
            <a:r>
              <a:rPr lang="en-US" dirty="0" smtClean="0"/>
              <a:t>”, “</a:t>
            </a:r>
            <a:r>
              <a:rPr lang="en-US" dirty="0" err="1" smtClean="0"/>
              <a:t>setSampleValueAt</a:t>
            </a:r>
            <a:r>
              <a:rPr lang="en-US" dirty="0" smtClean="0"/>
              <a:t>”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halveFrequency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(sound):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	target =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targetIndex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	for s in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getSamples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(sound):</a:t>
            </a:r>
            <a:r>
              <a:rPr lang="en-US" dirty="0" smtClean="0">
                <a:solidFill>
                  <a:srgbClr val="FF0000"/>
                </a:solidFill>
              </a:rPr>
              <a:t>  </a:t>
            </a:r>
            <a:r>
              <a:rPr lang="en-US" dirty="0" smtClean="0"/>
              <a:t>#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lines inside loop</a:t>
            </a:r>
          </a:p>
          <a:p>
            <a:pPr>
              <a:buNone/>
            </a:pPr>
            <a:r>
              <a:rPr lang="en-US" dirty="0" smtClean="0"/>
              <a:t>    		</a:t>
            </a:r>
          </a:p>
          <a:p>
            <a:pPr>
              <a:buNone/>
            </a:pPr>
            <a:r>
              <a:rPr lang="en-US" dirty="0" smtClean="0"/>
              <a:t>    		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		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targetIndex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</a:t>
            </a:r>
          </a:p>
          <a:p>
            <a:pPr>
              <a:buNone/>
            </a:pPr>
            <a:r>
              <a:rPr lang="en-US" dirty="0" smtClean="0"/>
              <a:t>  	# 1 more line below here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“Miscellaneous”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# Count from 0 to 100 by 5s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countAndPrint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():  </a:t>
            </a:r>
            <a:r>
              <a:rPr lang="en-US" dirty="0" smtClean="0"/>
              <a:t># 2 more lines</a:t>
            </a:r>
          </a:p>
          <a:p>
            <a:pPr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Medium “Miscellaneous”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# Print a line of 10 hellos, a line of 9 hellos, ..., a line of 1 hello</a:t>
            </a:r>
          </a:p>
          <a:p>
            <a:pPr>
              <a:buNone/>
            </a:pPr>
            <a:r>
              <a:rPr lang="en-US" dirty="0" smtClean="0"/>
              <a:t># </a:t>
            </a:r>
            <a:r>
              <a:rPr lang="en-US" u="sng" dirty="0" smtClean="0"/>
              <a:t>Hints</a:t>
            </a:r>
            <a:r>
              <a:rPr lang="en-US" dirty="0" smtClean="0"/>
              <a:t>:  use 2 “for” loops.  The command</a:t>
            </a:r>
          </a:p>
          <a:p>
            <a:pPr>
              <a:buNone/>
            </a:pPr>
            <a:r>
              <a:rPr lang="en-US" dirty="0" smtClean="0"/>
              <a:t>	print “hello”,</a:t>
            </a:r>
          </a:p>
          <a:p>
            <a:pPr>
              <a:buNone/>
            </a:pPr>
            <a:r>
              <a:rPr lang="en-US" dirty="0" smtClean="0"/>
              <a:t># will keep the printing on the same line.  The command</a:t>
            </a:r>
          </a:p>
          <a:p>
            <a:pPr>
              <a:buNone/>
            </a:pPr>
            <a:r>
              <a:rPr lang="en-US" dirty="0" smtClean="0"/>
              <a:t>	print</a:t>
            </a:r>
          </a:p>
          <a:p>
            <a:pPr>
              <a:buNone/>
            </a:pPr>
            <a:r>
              <a:rPr lang="en-US" dirty="0" smtClean="0"/>
              <a:t># will send printing to the next line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helloThere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():  </a:t>
            </a:r>
            <a:r>
              <a:rPr lang="en-US" dirty="0" smtClean="0"/>
              <a:t># 4 more lines, including the “</a:t>
            </a:r>
            <a:r>
              <a:rPr lang="en-US" dirty="0" err="1" smtClean="0"/>
              <a:t>for”s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	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in range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	for j in range</a:t>
            </a:r>
          </a:p>
          <a:p>
            <a:pPr>
              <a:buNone/>
            </a:pPr>
            <a:r>
              <a:rPr lang="en-US" dirty="0" smtClean="0"/>
              <a:t>      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239</Words>
  <Application>Microsoft Office PowerPoint</Application>
  <PresentationFormat>On-screen Show (4:3)</PresentationFormat>
  <Paragraphs>52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FUNCTION PRACTICE !!!</vt:lpstr>
      <vt:lpstr>Easy Picture Function </vt:lpstr>
      <vt:lpstr>Medium Picture Function</vt:lpstr>
      <vt:lpstr>Easy Sound Function</vt:lpstr>
      <vt:lpstr>Medium Sound Function</vt:lpstr>
      <vt:lpstr>Easy “Miscellaneous” Function</vt:lpstr>
      <vt:lpstr>Medium “Miscellaneous” Problem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PRACTICE !!!</dc:title>
  <dc:creator/>
  <cp:lastModifiedBy>Scott Vandenberg</cp:lastModifiedBy>
  <cp:revision>17</cp:revision>
  <cp:lastPrinted>2013-05-06T13:18:19Z</cp:lastPrinted>
  <dcterms:created xsi:type="dcterms:W3CDTF">2006-08-16T00:00:00Z</dcterms:created>
  <dcterms:modified xsi:type="dcterms:W3CDTF">2013-05-06T13:33:15Z</dcterms:modified>
</cp:coreProperties>
</file>