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11"/>
  </p:notesMasterIdLst>
  <p:handoutMasterIdLst>
    <p:handoutMasterId r:id="rId12"/>
  </p:handoutMasterIdLst>
  <p:sldIdLst>
    <p:sldId id="304" r:id="rId2"/>
    <p:sldId id="305" r:id="rId3"/>
    <p:sldId id="306" r:id="rId4"/>
    <p:sldId id="307" r:id="rId5"/>
    <p:sldId id="308" r:id="rId6"/>
    <p:sldId id="301" r:id="rId7"/>
    <p:sldId id="302" r:id="rId8"/>
    <p:sldId id="303" r:id="rId9"/>
    <p:sldId id="30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688"/>
    <p:restoredTop sz="87207" autoAdjust="0"/>
  </p:normalViewPr>
  <p:slideViewPr>
    <p:cSldViewPr snapToGrid="0" snapToObjects="1">
      <p:cViewPr varScale="1">
        <p:scale>
          <a:sx n="130" d="100"/>
          <a:sy n="130" d="100"/>
        </p:scale>
        <p:origin x="19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D1A43-C115-BD4A-ACEA-D75F98519175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668E2-5291-EF4E-A7AD-ED702B60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6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CD26-1C22-7642-8B11-D28C92B70483}" type="datetimeFigureOut">
              <a:rPr lang="en-US" smtClean="0"/>
              <a:t>3/27/18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F116-A58F-1147-AFA3-C0A66AF87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3/27/18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91E0E9B-5B4C-D54C-BD61-23D346435524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8146-1BE7-C54A-9792-E5D5E211206F}" type="datetime1">
              <a:rPr lang="en-US" smtClean="0">
                <a:solidFill>
                  <a:srgbClr val="000000"/>
                </a:solidFill>
              </a:rPr>
              <a:pPr/>
              <a:t>3/27/18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DF4DAE41-72B0-E948-AD0C-C7B2D7AAC63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0D4A-0CD1-5846-8CD9-A6F7DE3C4E28}" type="datetime1">
              <a:rPr lang="en-US" smtClean="0">
                <a:solidFill>
                  <a:srgbClr val="000000"/>
                </a:solidFill>
              </a:rPr>
              <a:pPr/>
              <a:t>3/27/18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9189405-6DE5-5B4D-B745-F8FAD93B46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6CB9-2C09-E94A-8440-8042112DFD95}" type="datetime1">
              <a:rPr lang="en-US" smtClean="0">
                <a:solidFill>
                  <a:srgbClr val="000000"/>
                </a:solidFill>
              </a:rPr>
              <a:pPr/>
              <a:t>3/27/18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B076-9D04-9244-A1D1-2930F9AF8D7C}" type="datetime1">
              <a:rPr lang="en-US" smtClean="0">
                <a:solidFill>
                  <a:srgbClr val="000000"/>
                </a:solidFill>
              </a:rPr>
              <a:pPr/>
              <a:t>3/27/18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548DC56B-9118-A440-88F3-FC557310281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D8FB-B4C4-094A-BB6A-A010A5A1DBC7}" type="datetime1">
              <a:rPr lang="en-US" smtClean="0">
                <a:solidFill>
                  <a:srgbClr val="000000"/>
                </a:solidFill>
              </a:rPr>
              <a:pPr/>
              <a:t>3/27/18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1BBC40AC-D134-0C4E-8291-C8B0A5F267B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429-25A6-2246-9F37-0944CCA10EAB}" type="datetime1">
              <a:rPr lang="en-US" smtClean="0">
                <a:solidFill>
                  <a:srgbClr val="000000"/>
                </a:solidFill>
              </a:rPr>
              <a:pPr/>
              <a:t>3/27/18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9BF5BC6E-EEAA-7044-87DC-D06AA2AC242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8908-AA38-2245-A20A-E80D12364451}" type="datetime1">
              <a:rPr lang="en-US" smtClean="0">
                <a:solidFill>
                  <a:srgbClr val="000000"/>
                </a:solidFill>
              </a:rPr>
              <a:pPr/>
              <a:t>3/27/18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1EFA795F-C9DB-F344-8D54-F8D5B0222EF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2DF-A8DF-CA49-9CDE-2D27AD9695D0}" type="datetime1">
              <a:rPr lang="en-US" smtClean="0">
                <a:solidFill>
                  <a:srgbClr val="000000"/>
                </a:solidFill>
              </a:rPr>
              <a:pPr/>
              <a:t>3/27/18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E167C1CD-FCFC-D847-925A-FEDB6A3135E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051-E384-ED44-AB1A-641DE1E516F6}" type="datetime1">
              <a:rPr lang="en-US" smtClean="0">
                <a:solidFill>
                  <a:srgbClr val="000000"/>
                </a:solidFill>
              </a:rPr>
              <a:pPr/>
              <a:t>3/27/18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BA26859E-D438-3743-82E8-257D1D1530F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69A4-5C4A-614B-B76D-71F46C595CC8}" type="datetime1">
              <a:rPr lang="en-US" smtClean="0">
                <a:solidFill>
                  <a:srgbClr val="000000"/>
                </a:solidFill>
              </a:rPr>
              <a:pPr/>
              <a:t>3/27/18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/>
          <a:lstStyle/>
          <a:p>
            <a:fld id="{03976B41-350E-694E-A89C-8784D9E18E2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3/27/18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charset="0"/>
                <a:ea typeface="Times New Roman" charset="0"/>
              </a:rPr>
              <a:t>Python – convert to Machine Language</a:t>
            </a:r>
            <a:br>
              <a:rPr lang="en-US" dirty="0"/>
            </a:b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17322"/>
            <a:ext cx="1930400" cy="1130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81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charset="0"/>
                <a:ea typeface="Times New Roman" charset="0"/>
              </a:rPr>
              <a:t>Python – convert to Machine Language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2095500" cy="184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56934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charset="0"/>
                <a:ea typeface="Times New Roman" charset="0"/>
              </a:rPr>
              <a:t>Python – convert to Machine Language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19304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091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charset="0"/>
                <a:ea typeface="Times New Roman" charset="0"/>
              </a:rPr>
              <a:t>Python – convert to Machine Language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2222500" cy="19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2441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charset="0"/>
                <a:ea typeface="Times New Roman" charset="0"/>
              </a:rPr>
              <a:t>Python – convert to Machine Language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524000"/>
            <a:ext cx="2870200" cy="237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53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charset="0"/>
                <a:ea typeface="Times New Roman" charset="0"/>
              </a:rPr>
              <a:t>Machine Language – convert to Python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11" name="Content Placeholder 10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8572" y="1524000"/>
            <a:ext cx="2425700" cy="2057400"/>
          </a:xfrm>
        </p:spPr>
      </p:pic>
    </p:spTree>
    <p:extLst>
      <p:ext uri="{BB962C8B-B14F-4D97-AF65-F5344CB8AC3E}">
        <p14:creationId xmlns:p14="http://schemas.microsoft.com/office/powerpoint/2010/main" val="8879870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charset="0"/>
                <a:ea typeface="Times New Roman" charset="0"/>
              </a:rPr>
              <a:t>Machine Language – convert to Python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1524000"/>
            <a:ext cx="265430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620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latin typeface="Times New Roman" charset="0"/>
                <a:ea typeface="Times New Roman" charset="0"/>
              </a:rPr>
              <a:t>Machine Language – convert to Python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10"/>
          <a:stretch/>
        </p:blipFill>
        <p:spPr>
          <a:xfrm>
            <a:off x="457200" y="1207910"/>
            <a:ext cx="2789792" cy="542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36854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4"/>
          <p:cNvSpPr>
            <a:spLocks noGrp="1"/>
          </p:cNvSpPr>
          <p:nvPr>
            <p:ph type="title"/>
          </p:nvPr>
        </p:nvSpPr>
        <p:spPr>
          <a:xfrm>
            <a:off x="550863" y="252413"/>
            <a:ext cx="8042275" cy="1443037"/>
          </a:xfrm>
        </p:spPr>
        <p:txBody>
          <a:bodyPr/>
          <a:lstStyle/>
          <a:p>
            <a:r>
              <a:rPr lang="en-US" altLang="en-US" b="1">
                <a:ea typeface="MS PGothic" charset="-128"/>
              </a:rPr>
              <a:t>Sound Function Practice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457200" y="1566863"/>
            <a:ext cx="8229600" cy="4833937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Write a function called extreme that takes as input a sound and sets each positive sample value to 32767 (the largest amplitude). Leave the negative samples alone. 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Write a function called </a:t>
            </a:r>
            <a:r>
              <a:rPr lang="en-US" dirty="0" err="1"/>
              <a:t>theNixonGap</a:t>
            </a:r>
            <a:r>
              <a:rPr lang="en-US" dirty="0"/>
              <a:t> that takes as input a sound and erases the middle portion of it by setting the amplitude of the middle half of the samples to zero. 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Write a function called </a:t>
            </a:r>
            <a:r>
              <a:rPr lang="en-US" dirty="0" err="1"/>
              <a:t>printMax</a:t>
            </a:r>
            <a:r>
              <a:rPr lang="en-US" dirty="0"/>
              <a:t> that takes as input a sound. It should find and print the largest sample value in the sound.</a:t>
            </a:r>
          </a:p>
        </p:txBody>
      </p:sp>
    </p:spTree>
    <p:extLst>
      <p:ext uri="{BB962C8B-B14F-4D97-AF65-F5344CB8AC3E}">
        <p14:creationId xmlns:p14="http://schemas.microsoft.com/office/powerpoint/2010/main" val="786804319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1168</TotalTime>
  <Words>138</Words>
  <Application>Microsoft Macintosh PowerPoint</Application>
  <PresentationFormat>On-screen Show (4:3)</PresentationFormat>
  <Paragraphs>14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MS PGothic</vt:lpstr>
      <vt:lpstr>MS PGothic</vt:lpstr>
      <vt:lpstr>Arial</vt:lpstr>
      <vt:lpstr>Calibri</vt:lpstr>
      <vt:lpstr>Times New Roman</vt:lpstr>
      <vt:lpstr>Clarity</vt:lpstr>
      <vt:lpstr>Python – convert to Machine Language </vt:lpstr>
      <vt:lpstr>Python – convert to Machine Language </vt:lpstr>
      <vt:lpstr>Python – convert to Machine Language </vt:lpstr>
      <vt:lpstr>Python – convert to Machine Language </vt:lpstr>
      <vt:lpstr>Python – convert to Machine Language </vt:lpstr>
      <vt:lpstr>Machine Language – convert to Python  </vt:lpstr>
      <vt:lpstr>Machine Language – convert to Python  </vt:lpstr>
      <vt:lpstr>Machine Language – convert to Python  </vt:lpstr>
      <vt:lpstr>Sound Function Practice</vt:lpstr>
    </vt:vector>
  </TitlesOfParts>
  <Company>Siena College</Company>
  <LinksUpToDate>false</LinksUpToDate>
  <SharedDoc>false</SharedDoc>
  <HyperlinksChanged>false</HyperlinksChanged>
  <AppVersion>16.0011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MaryAnne Egan</dc:creator>
  <cp:lastModifiedBy>Microsoft Office User</cp:lastModifiedBy>
  <cp:revision>62</cp:revision>
  <cp:lastPrinted>2017-10-18T14:37:54Z</cp:lastPrinted>
  <dcterms:created xsi:type="dcterms:W3CDTF">2015-09-22T15:33:46Z</dcterms:created>
  <dcterms:modified xsi:type="dcterms:W3CDTF">2018-03-27T18:37:12Z</dcterms:modified>
</cp:coreProperties>
</file>