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1"/>
  </p:sldMasterIdLst>
  <p:notesMasterIdLst>
    <p:notesMasterId r:id="rId5"/>
  </p:notesMasterIdLst>
  <p:handoutMasterIdLst>
    <p:handoutMasterId r:id="rId6"/>
  </p:handoutMasterIdLst>
  <p:sldIdLst>
    <p:sldId id="301" r:id="rId2"/>
    <p:sldId id="300" r:id="rId3"/>
    <p:sldId id="302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435"/>
    <p:restoredTop sz="94718"/>
  </p:normalViewPr>
  <p:slideViewPr>
    <p:cSldViewPr snapToGrid="0" snapToObjects="1">
      <p:cViewPr varScale="1">
        <p:scale>
          <a:sx n="129" d="100"/>
          <a:sy n="129" d="100"/>
        </p:scale>
        <p:origin x="200" y="4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1/9/18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cell phone policy</a:t>
            </a:r>
            <a:r>
              <a:rPr lang="mr-IN" dirty="0" smtClean="0"/>
              <a:t>…</a:t>
            </a:r>
            <a:r>
              <a:rPr lang="en-US" dirty="0" smtClean="0"/>
              <a:t> total number</a:t>
            </a:r>
            <a:r>
              <a:rPr lang="en-US" baseline="0" dirty="0" smtClean="0"/>
              <a:t> of check marks divide by 7 and will add to </a:t>
            </a:r>
            <a:r>
              <a:rPr lang="en-US" baseline="0" smtClean="0"/>
              <a:t>final exam.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C1F116-A58F-1147-AFA3-C0A66AF87C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00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1/9/18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1/9/18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1/9/18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1/9/18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1/9/18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1/9/18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1/9/18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1/9/18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1/9/18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1/9/18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D2B3B-882E-40F3-A32F-6DD51691504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1/9/18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1/9/18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egansienacs.com/courses/csis180-s18/index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CSIS180: Web Design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</a:t>
            </a:r>
            <a:r>
              <a:rPr lang="en-US" dirty="0" err="1" smtClean="0"/>
              <a:t>MaryAnne</a:t>
            </a:r>
            <a:r>
              <a:rPr lang="en-US" dirty="0" smtClean="0"/>
              <a:t> Egan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153400" y="6275388"/>
            <a:ext cx="990600" cy="365125"/>
          </a:xfr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3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82" y="1499760"/>
            <a:ext cx="7958113" cy="4718304"/>
          </a:xfrm>
        </p:spPr>
        <p:txBody>
          <a:bodyPr>
            <a:normAutofit/>
          </a:bodyPr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Cell phone box</a:t>
            </a:r>
          </a:p>
          <a:p>
            <a:r>
              <a:rPr lang="en-US" dirty="0"/>
              <a:t>Course website </a:t>
            </a:r>
            <a:r>
              <a:rPr lang="en-US" sz="2200" dirty="0"/>
              <a:t>(</a:t>
            </a:r>
            <a:r>
              <a:rPr lang="en-US" sz="2200" dirty="0">
                <a:hlinkClick r:id="rId3"/>
              </a:rPr>
              <a:t>http://</a:t>
            </a:r>
            <a:r>
              <a:rPr lang="en-US" sz="2200" dirty="0" smtClean="0">
                <a:hlinkClick r:id="rId3"/>
              </a:rPr>
              <a:t>egansienacs.com/courses/csis180-s18</a:t>
            </a:r>
            <a:r>
              <a:rPr lang="en-US" sz="2200" dirty="0" smtClean="0">
                <a:hlinkClick r:id="rId3"/>
              </a:rPr>
              <a:t>/)</a:t>
            </a:r>
            <a:endParaRPr lang="en-US" dirty="0" smtClean="0"/>
          </a:p>
          <a:p>
            <a:r>
              <a:rPr lang="en-US" dirty="0" smtClean="0"/>
              <a:t>Syllabus </a:t>
            </a:r>
          </a:p>
          <a:p>
            <a:pPr lvl="1"/>
            <a:r>
              <a:rPr lang="en-US" dirty="0" smtClean="0"/>
              <a:t>attendance </a:t>
            </a:r>
            <a:r>
              <a:rPr lang="en-US" dirty="0" smtClean="0"/>
              <a:t>policy</a:t>
            </a:r>
          </a:p>
          <a:p>
            <a:pPr lvl="1"/>
            <a:r>
              <a:rPr lang="en-US" dirty="0" smtClean="0"/>
              <a:t>schedule</a:t>
            </a:r>
            <a:endParaRPr lang="en-US" dirty="0" smtClean="0"/>
          </a:p>
          <a:p>
            <a:r>
              <a:rPr lang="en-US" dirty="0" smtClean="0"/>
              <a:t>Index cards (</a:t>
            </a:r>
            <a:r>
              <a:rPr lang="en-US" dirty="0"/>
              <a:t>Preferred </a:t>
            </a:r>
            <a:r>
              <a:rPr lang="en-US" dirty="0" smtClean="0"/>
              <a:t>pronouns)</a:t>
            </a:r>
            <a:endParaRPr lang="en-US" dirty="0"/>
          </a:p>
          <a:p>
            <a:r>
              <a:rPr lang="en-US" dirty="0" smtClean="0"/>
              <a:t>What is Web Design?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2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31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6" name="Picture 5" descr="IMG_3813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2" t="16248" r="3752" b="8225"/>
          <a:stretch/>
        </p:blipFill>
        <p:spPr>
          <a:xfrm>
            <a:off x="800932" y="1262269"/>
            <a:ext cx="6603720" cy="4061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4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ency">
  <a:themeElements>
    <a:clrScheme name="Adjacency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Adjacency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Adjacency.thmx</Template>
  <TotalTime>3203</TotalTime>
  <Words>58</Words>
  <Application>Microsoft Macintosh PowerPoint</Application>
  <PresentationFormat>On-screen Show (4:3)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Cambria</vt:lpstr>
      <vt:lpstr>Mangal</vt:lpstr>
      <vt:lpstr>ＭＳ Ｐゴシック</vt:lpstr>
      <vt:lpstr>Arial</vt:lpstr>
      <vt:lpstr>Adjacency</vt:lpstr>
      <vt:lpstr>CSIS180: Web Design </vt:lpstr>
      <vt:lpstr>Agenda</vt:lpstr>
      <vt:lpstr>PowerPoint Presentation</vt:lpstr>
    </vt:vector>
  </TitlesOfParts>
  <Company>Siena College</Company>
  <LinksUpToDate>false</LinksUpToDate>
  <SharedDoc>false</SharedDoc>
  <HyperlinksChanged>false</HyperlinksChanged>
  <AppVersion>15.0041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Microsoft Office User</cp:lastModifiedBy>
  <cp:revision>17</cp:revision>
  <cp:lastPrinted>2017-09-05T17:54:21Z</cp:lastPrinted>
  <dcterms:created xsi:type="dcterms:W3CDTF">2015-09-22T15:33:46Z</dcterms:created>
  <dcterms:modified xsi:type="dcterms:W3CDTF">2018-01-09T19:55:56Z</dcterms:modified>
</cp:coreProperties>
</file>