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wmf" ContentType="image/x-w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732" r:id="rId1"/>
  </p:sldMasterIdLst>
  <p:sldIdLst>
    <p:sldId id="256" r:id="rId2"/>
    <p:sldId id="257" r:id="rId3"/>
    <p:sldId id="258" r:id="rId4"/>
    <p:sldId id="259" r:id="rId5"/>
    <p:sldId id="260" r:id="rId6"/>
    <p:sldId id="261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 varScale="1">
        <p:scale>
          <a:sx n="109" d="100"/>
          <a:sy n="109" d="100"/>
        </p:scale>
        <p:origin x="-120" y="-64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theme" Target="theme/theme1.xml"/><Relationship Id="rId12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printerSettings" Target="printerSettings/printerSettings1.bin"/><Relationship Id="rId9" Type="http://schemas.openxmlformats.org/officeDocument/2006/relationships/presProps" Target="presProps.xml"/><Relationship Id="rId10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14000">
                <a:schemeClr val="accent1">
                  <a:lumMod val="60000"/>
                  <a:lumOff val="40000"/>
                </a:schemeClr>
              </a:gs>
              <a:gs pos="83000">
                <a:schemeClr val="accent1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chemeClr val="accent1">
                  <a:alpha val="0"/>
                </a:schemeClr>
              </a:gs>
              <a:gs pos="57000">
                <a:schemeClr val="accent1">
                  <a:lumMod val="40000"/>
                  <a:lumOff val="60000"/>
                </a:schemeClr>
              </a:gs>
              <a:gs pos="100000">
                <a:schemeClr val="accent1">
                  <a:alpha val="0"/>
                </a:scheme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b="1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3">
                  <a:lumMod val="40000"/>
                  <a:lumOff val="60000"/>
                </a:schemeClr>
              </a:gs>
              <a:gs pos="50000">
                <a:schemeClr val="accent3"/>
              </a:gs>
              <a:gs pos="100000">
                <a:schemeClr val="accent3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>
              <a:lnSpc>
                <a:spcPct val="100000"/>
              </a:lnSpc>
            </a:pPr>
            <a:endParaRPr lang="en-US" b="1"/>
          </a:p>
        </p:txBody>
      </p: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4572000" y="1676400"/>
            <a:ext cx="3886200" cy="1524000"/>
          </a:xfrm>
        </p:spPr>
        <p:txBody>
          <a:bodyPr anchor="b" anchorCtr="0"/>
          <a:lstStyle>
            <a:lvl1pPr algn="l">
              <a:defRPr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4572000" y="3203574"/>
            <a:ext cx="3886200" cy="1825625"/>
          </a:xfrm>
        </p:spPr>
        <p:txBody>
          <a:bodyPr>
            <a:normAutofit/>
          </a:bodyPr>
          <a:lstStyle>
            <a:lvl1pPr marL="0" indent="0" algn="l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 dirty="0"/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EB5ECD5-515E-4817-8A06-1D2ED2C83850}" type="datetime4">
              <a:rPr lang="en-US" smtClean="0"/>
              <a:pPr/>
              <a:t>February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>
            <a:normAutofit/>
          </a:bodyPr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600201"/>
            <a:ext cx="7772400" cy="3733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Freeform 6"/>
          <p:cNvSpPr/>
          <p:nvPr/>
        </p:nvSpPr>
        <p:spPr>
          <a:xfrm>
            <a:off x="0" y="5545932"/>
            <a:ext cx="9146383" cy="1314449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33337 h 1214437"/>
              <a:gd name="connsiteX1" fmla="*/ 6305550 w 9134475"/>
              <a:gd name="connsiteY1" fmla="*/ 1100137 h 1214437"/>
              <a:gd name="connsiteX2" fmla="*/ 9044270 w 9134475"/>
              <a:gd name="connsiteY2" fmla="*/ 0 h 1214437"/>
              <a:gd name="connsiteX3" fmla="*/ 9134475 w 9134475"/>
              <a:gd name="connsiteY3" fmla="*/ 1214437 h 1214437"/>
              <a:gd name="connsiteX4" fmla="*/ 0 w 9134475"/>
              <a:gd name="connsiteY4" fmla="*/ 1214437 h 1214437"/>
              <a:gd name="connsiteX5" fmla="*/ 0 w 9134475"/>
              <a:gd name="connsiteY5" fmla="*/ 33337 h 1214437"/>
              <a:gd name="connsiteX0" fmla="*/ 0 w 9134475"/>
              <a:gd name="connsiteY0" fmla="*/ 130968 h 1312068"/>
              <a:gd name="connsiteX1" fmla="*/ 6305550 w 9134475"/>
              <a:gd name="connsiteY1" fmla="*/ 1197768 h 1312068"/>
              <a:gd name="connsiteX2" fmla="*/ 9113111 w 9134475"/>
              <a:gd name="connsiteY2" fmla="*/ 0 h 1312068"/>
              <a:gd name="connsiteX3" fmla="*/ 9134475 w 9134475"/>
              <a:gd name="connsiteY3" fmla="*/ 1312068 h 1312068"/>
              <a:gd name="connsiteX4" fmla="*/ 0 w 9134475"/>
              <a:gd name="connsiteY4" fmla="*/ 1312068 h 1312068"/>
              <a:gd name="connsiteX5" fmla="*/ 0 w 9134475"/>
              <a:gd name="connsiteY5" fmla="*/ 130968 h 1312068"/>
              <a:gd name="connsiteX0" fmla="*/ 0 w 9113111"/>
              <a:gd name="connsiteY0" fmla="*/ 130968 h 1312068"/>
              <a:gd name="connsiteX1" fmla="*/ 6305550 w 9113111"/>
              <a:gd name="connsiteY1" fmla="*/ 1197768 h 1312068"/>
              <a:gd name="connsiteX2" fmla="*/ 9113111 w 9113111"/>
              <a:gd name="connsiteY2" fmla="*/ 0 h 1312068"/>
              <a:gd name="connsiteX3" fmla="*/ 8958813 w 9113111"/>
              <a:gd name="connsiteY3" fmla="*/ 1009649 h 1312068"/>
              <a:gd name="connsiteX4" fmla="*/ 0 w 9113111"/>
              <a:gd name="connsiteY4" fmla="*/ 1312068 h 1312068"/>
              <a:gd name="connsiteX5" fmla="*/ 0 w 9113111"/>
              <a:gd name="connsiteY5" fmla="*/ 130968 h 1312068"/>
              <a:gd name="connsiteX0" fmla="*/ 0 w 9117860"/>
              <a:gd name="connsiteY0" fmla="*/ 130968 h 1314449"/>
              <a:gd name="connsiteX1" fmla="*/ 6305550 w 9117860"/>
              <a:gd name="connsiteY1" fmla="*/ 1197768 h 1314449"/>
              <a:gd name="connsiteX2" fmla="*/ 9113111 w 9117860"/>
              <a:gd name="connsiteY2" fmla="*/ 0 h 1314449"/>
              <a:gd name="connsiteX3" fmla="*/ 9117860 w 9117860"/>
              <a:gd name="connsiteY3" fmla="*/ 1314449 h 1314449"/>
              <a:gd name="connsiteX4" fmla="*/ 0 w 9117860"/>
              <a:gd name="connsiteY4" fmla="*/ 1312068 h 1314449"/>
              <a:gd name="connsiteX5" fmla="*/ 0 w 9117860"/>
              <a:gd name="connsiteY5" fmla="*/ 130968 h 131444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117860" h="1314449">
                <a:moveTo>
                  <a:pt x="0" y="130968"/>
                </a:moveTo>
                <a:lnTo>
                  <a:pt x="6305550" y="1197768"/>
                </a:lnTo>
                <a:lnTo>
                  <a:pt x="9113111" y="0"/>
                </a:lnTo>
                <a:lnTo>
                  <a:pt x="9117860" y="1314449"/>
                </a:lnTo>
                <a:lnTo>
                  <a:pt x="0" y="1312068"/>
                </a:lnTo>
                <a:lnTo>
                  <a:pt x="0" y="130968"/>
                </a:lnTo>
                <a:close/>
              </a:path>
            </a:pathLst>
          </a:custGeom>
          <a:gradFill>
            <a:gsLst>
              <a:gs pos="0">
                <a:schemeClr val="accent1">
                  <a:lumMod val="40000"/>
                  <a:lumOff val="60000"/>
                </a:schemeClr>
              </a:gs>
              <a:gs pos="50000">
                <a:schemeClr val="accent1"/>
              </a:gs>
              <a:gs pos="100000">
                <a:schemeClr val="accent1">
                  <a:lumMod val="60000"/>
                  <a:lumOff val="40000"/>
                </a:schemeClr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8" name="Freeform 7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14000">
                <a:srgbClr val="333333"/>
              </a:gs>
              <a:gs pos="83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-76" y="5293518"/>
            <a:ext cx="9144093" cy="1443038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355114 w 9144000"/>
              <a:gd name="connsiteY0" fmla="*/ 0 h 1562100"/>
              <a:gd name="connsiteX1" fmla="*/ 9144000 w 9144000"/>
              <a:gd name="connsiteY1" fmla="*/ 104775 h 1562100"/>
              <a:gd name="connsiteX2" fmla="*/ 9144000 w 9144000"/>
              <a:gd name="connsiteY2" fmla="*/ 361950 h 1562100"/>
              <a:gd name="connsiteX3" fmla="*/ 6334125 w 9144000"/>
              <a:gd name="connsiteY3" fmla="*/ 1562100 h 1562100"/>
              <a:gd name="connsiteX4" fmla="*/ 0 w 9144000"/>
              <a:gd name="connsiteY4" fmla="*/ 495300 h 1562100"/>
              <a:gd name="connsiteX5" fmla="*/ 355114 w 9144000"/>
              <a:gd name="connsiteY5" fmla="*/ 0 h 1562100"/>
              <a:gd name="connsiteX0" fmla="*/ 411923 w 9144000"/>
              <a:gd name="connsiteY0" fmla="*/ 83344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411923 w 9144000"/>
              <a:gd name="connsiteY5" fmla="*/ 83344 h 1457325"/>
              <a:gd name="connsiteX0" fmla="*/ 28462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8462 w 9144000"/>
              <a:gd name="connsiteY5" fmla="*/ 9525 h 1457325"/>
              <a:gd name="connsiteX0" fmla="*/ 108942 w 9144000"/>
              <a:gd name="connsiteY0" fmla="*/ 10477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108942 w 9144000"/>
              <a:gd name="connsiteY5" fmla="*/ 104775 h 1457325"/>
              <a:gd name="connsiteX0" fmla="*/ 26095 w 9144000"/>
              <a:gd name="connsiteY0" fmla="*/ 14288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26095 w 9144000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12977 w 9117905"/>
              <a:gd name="connsiteY4" fmla="*/ 311944 h 1457325"/>
              <a:gd name="connsiteX5" fmla="*/ 0 w 9117905"/>
              <a:gd name="connsiteY5" fmla="*/ 14288 h 1457325"/>
              <a:gd name="connsiteX0" fmla="*/ 0 w 9117905"/>
              <a:gd name="connsiteY0" fmla="*/ 14288 h 1457325"/>
              <a:gd name="connsiteX1" fmla="*/ 9117905 w 9117905"/>
              <a:gd name="connsiteY1" fmla="*/ 0 h 1457325"/>
              <a:gd name="connsiteX2" fmla="*/ 9117905 w 9117905"/>
              <a:gd name="connsiteY2" fmla="*/ 257175 h 1457325"/>
              <a:gd name="connsiteX3" fmla="*/ 6308030 w 9117905"/>
              <a:gd name="connsiteY3" fmla="*/ 1457325 h 1457325"/>
              <a:gd name="connsiteX4" fmla="*/ 2310 w 9117905"/>
              <a:gd name="connsiteY4" fmla="*/ 376237 h 1457325"/>
              <a:gd name="connsiteX5" fmla="*/ 0 w 9117905"/>
              <a:gd name="connsiteY5" fmla="*/ 14288 h 1457325"/>
              <a:gd name="connsiteX0" fmla="*/ 0 w 9117905"/>
              <a:gd name="connsiteY0" fmla="*/ 14288 h 1531144"/>
              <a:gd name="connsiteX1" fmla="*/ 9117905 w 9117905"/>
              <a:gd name="connsiteY1" fmla="*/ 0 h 1531144"/>
              <a:gd name="connsiteX2" fmla="*/ 9117905 w 9117905"/>
              <a:gd name="connsiteY2" fmla="*/ 257175 h 1531144"/>
              <a:gd name="connsiteX3" fmla="*/ 6308030 w 9117905"/>
              <a:gd name="connsiteY3" fmla="*/ 1531144 h 1531144"/>
              <a:gd name="connsiteX4" fmla="*/ 2310 w 9117905"/>
              <a:gd name="connsiteY4" fmla="*/ 376237 h 1531144"/>
              <a:gd name="connsiteX5" fmla="*/ 0 w 9117905"/>
              <a:gd name="connsiteY5" fmla="*/ 14288 h 1531144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17905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8994819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17905"/>
              <a:gd name="connsiteY0" fmla="*/ 14288 h 1450181"/>
              <a:gd name="connsiteX1" fmla="*/ 9117905 w 9117905"/>
              <a:gd name="connsiteY1" fmla="*/ 0 h 1450181"/>
              <a:gd name="connsiteX2" fmla="*/ 9106070 w 9117905"/>
              <a:gd name="connsiteY2" fmla="*/ 257175 h 1450181"/>
              <a:gd name="connsiteX3" fmla="*/ 6260689 w 9117905"/>
              <a:gd name="connsiteY3" fmla="*/ 1450181 h 1450181"/>
              <a:gd name="connsiteX4" fmla="*/ 2310 w 9117905"/>
              <a:gd name="connsiteY4" fmla="*/ 376237 h 1450181"/>
              <a:gd name="connsiteX5" fmla="*/ 0 w 9117905"/>
              <a:gd name="connsiteY5" fmla="*/ 14288 h 1450181"/>
              <a:gd name="connsiteX0" fmla="*/ 0 w 9106070"/>
              <a:gd name="connsiteY0" fmla="*/ 0 h 1435893"/>
              <a:gd name="connsiteX1" fmla="*/ 9013755 w 9106070"/>
              <a:gd name="connsiteY1" fmla="*/ 97630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2 h 1435895"/>
              <a:gd name="connsiteX1" fmla="*/ 9096602 w 9106070"/>
              <a:gd name="connsiteY1" fmla="*/ 0 h 1435895"/>
              <a:gd name="connsiteX2" fmla="*/ 9106070 w 9106070"/>
              <a:gd name="connsiteY2" fmla="*/ 242889 h 1435895"/>
              <a:gd name="connsiteX3" fmla="*/ 6260689 w 9106070"/>
              <a:gd name="connsiteY3" fmla="*/ 1435895 h 1435895"/>
              <a:gd name="connsiteX4" fmla="*/ 2310 w 9106070"/>
              <a:gd name="connsiteY4" fmla="*/ 361951 h 1435895"/>
              <a:gd name="connsiteX5" fmla="*/ 0 w 9106070"/>
              <a:gd name="connsiteY5" fmla="*/ 2 h 1435895"/>
              <a:gd name="connsiteX0" fmla="*/ 0 w 9106070"/>
              <a:gd name="connsiteY0" fmla="*/ 0 h 1435893"/>
              <a:gd name="connsiteX1" fmla="*/ 8973515 w 9106070"/>
              <a:gd name="connsiteY1" fmla="*/ 123823 h 1435893"/>
              <a:gd name="connsiteX2" fmla="*/ 9106070 w 9106070"/>
              <a:gd name="connsiteY2" fmla="*/ 242887 h 1435893"/>
              <a:gd name="connsiteX3" fmla="*/ 6260689 w 9106070"/>
              <a:gd name="connsiteY3" fmla="*/ 1435893 h 1435893"/>
              <a:gd name="connsiteX4" fmla="*/ 2310 w 9106070"/>
              <a:gd name="connsiteY4" fmla="*/ 361949 h 1435893"/>
              <a:gd name="connsiteX5" fmla="*/ 0 w 9106070"/>
              <a:gd name="connsiteY5" fmla="*/ 0 h 1435893"/>
              <a:gd name="connsiteX0" fmla="*/ 0 w 9106070"/>
              <a:gd name="connsiteY0" fmla="*/ 7145 h 1443038"/>
              <a:gd name="connsiteX1" fmla="*/ 9089499 w 9106070"/>
              <a:gd name="connsiteY1" fmla="*/ 0 h 1443038"/>
              <a:gd name="connsiteX2" fmla="*/ 9106070 w 9106070"/>
              <a:gd name="connsiteY2" fmla="*/ 250032 h 1443038"/>
              <a:gd name="connsiteX3" fmla="*/ 6260689 w 9106070"/>
              <a:gd name="connsiteY3" fmla="*/ 1443038 h 1443038"/>
              <a:gd name="connsiteX4" fmla="*/ 2310 w 9106070"/>
              <a:gd name="connsiteY4" fmla="*/ 369094 h 1443038"/>
              <a:gd name="connsiteX5" fmla="*/ 0 w 9106070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23808 w 9089499"/>
              <a:gd name="connsiteY2" fmla="*/ 197644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4767 w 9089499"/>
              <a:gd name="connsiteY2" fmla="*/ 247650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8982984 w 9089499"/>
              <a:gd name="connsiteY2" fmla="*/ 202406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2310 w 9089499"/>
              <a:gd name="connsiteY4" fmla="*/ 369094 h 1443038"/>
              <a:gd name="connsiteX5" fmla="*/ 0 w 9089499"/>
              <a:gd name="connsiteY5" fmla="*/ 7145 h 1443038"/>
              <a:gd name="connsiteX0" fmla="*/ 0 w 9089499"/>
              <a:gd name="connsiteY0" fmla="*/ 7145 h 1443038"/>
              <a:gd name="connsiteX1" fmla="*/ 9089499 w 9089499"/>
              <a:gd name="connsiteY1" fmla="*/ 0 h 1443038"/>
              <a:gd name="connsiteX2" fmla="*/ 9087134 w 9089499"/>
              <a:gd name="connsiteY2" fmla="*/ 254793 h 1443038"/>
              <a:gd name="connsiteX3" fmla="*/ 6260689 w 9089499"/>
              <a:gd name="connsiteY3" fmla="*/ 1443038 h 1443038"/>
              <a:gd name="connsiteX4" fmla="*/ 130131 w 9089499"/>
              <a:gd name="connsiteY4" fmla="*/ 266700 h 1443038"/>
              <a:gd name="connsiteX5" fmla="*/ 0 w 9089499"/>
              <a:gd name="connsiteY5" fmla="*/ 7145 h 1443038"/>
              <a:gd name="connsiteX0" fmla="*/ 57 w 9089556"/>
              <a:gd name="connsiteY0" fmla="*/ 7145 h 1443038"/>
              <a:gd name="connsiteX1" fmla="*/ 9089556 w 9089556"/>
              <a:gd name="connsiteY1" fmla="*/ 0 h 1443038"/>
              <a:gd name="connsiteX2" fmla="*/ 9087191 w 9089556"/>
              <a:gd name="connsiteY2" fmla="*/ 254793 h 1443038"/>
              <a:gd name="connsiteX3" fmla="*/ 6260746 w 9089556"/>
              <a:gd name="connsiteY3" fmla="*/ 1443038 h 1443038"/>
              <a:gd name="connsiteX4" fmla="*/ 0 w 9089556"/>
              <a:gd name="connsiteY4" fmla="*/ 366713 h 1443038"/>
              <a:gd name="connsiteX5" fmla="*/ 57 w 9089556"/>
              <a:gd name="connsiteY5" fmla="*/ 7145 h 144303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9089556" h="1443038">
                <a:moveTo>
                  <a:pt x="57" y="7145"/>
                </a:moveTo>
                <a:lnTo>
                  <a:pt x="9089556" y="0"/>
                </a:lnTo>
                <a:cubicBezTo>
                  <a:pt x="9087979" y="82550"/>
                  <a:pt x="9088768" y="172243"/>
                  <a:pt x="9087191" y="254793"/>
                </a:cubicBezTo>
                <a:lnTo>
                  <a:pt x="6260746" y="1443038"/>
                </a:lnTo>
                <a:lnTo>
                  <a:pt x="0" y="366713"/>
                </a:lnTo>
                <a:lnTo>
                  <a:pt x="57" y="7145"/>
                </a:lnTo>
                <a:close/>
              </a:path>
            </a:pathLst>
          </a:custGeom>
          <a:gradFill>
            <a:gsLst>
              <a:gs pos="41000">
                <a:srgbClr val="000000">
                  <a:alpha val="0"/>
                </a:srgbClr>
              </a:gs>
              <a:gs pos="57000">
                <a:srgbClr val="4D4D4D"/>
              </a:gs>
              <a:gs pos="100000">
                <a:srgbClr val="000000">
                  <a:alpha val="0"/>
                </a:srgbClr>
              </a:gs>
            </a:gsLst>
            <a:lin ang="6000000" scaled="0"/>
          </a:gradFill>
          <a:ln>
            <a:noFill/>
          </a:ln>
          <a:effectLst>
            <a:softEdge rad="317500"/>
          </a:effectLst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>
              <a:lnSpc>
                <a:spcPct val="100000"/>
              </a:lnSpc>
            </a:pPr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633787"/>
            <a:ext cx="7772400" cy="1362075"/>
          </a:xfrm>
        </p:spPr>
        <p:txBody>
          <a:bodyPr anchor="t"/>
          <a:lstStyle>
            <a:lvl1pPr algn="l">
              <a:defRPr sz="4000" b="0" i="0" cap="all" baseline="0"/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33600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0" name="Rectangle 9"/>
          <p:cNvSpPr/>
          <p:nvPr/>
        </p:nvSpPr>
        <p:spPr>
          <a:xfrm>
            <a:off x="0" y="5262465"/>
            <a:ext cx="9144000" cy="74645"/>
          </a:xfrm>
          <a:prstGeom prst="rect">
            <a:avLst/>
          </a:pr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30" y="5502670"/>
            <a:ext cx="9144066" cy="1271150"/>
          </a:xfrm>
          <a:custGeom>
            <a:avLst/>
            <a:gdLst>
              <a:gd name="connsiteX0" fmla="*/ 9331 w 9144000"/>
              <a:gd name="connsiteY0" fmla="*/ 111968 h 1278294"/>
              <a:gd name="connsiteX1" fmla="*/ 6288833 w 9144000"/>
              <a:gd name="connsiteY1" fmla="*/ 1194319 h 1278294"/>
              <a:gd name="connsiteX2" fmla="*/ 9144000 w 9144000"/>
              <a:gd name="connsiteY2" fmla="*/ 0 h 1278294"/>
              <a:gd name="connsiteX3" fmla="*/ 9144000 w 9144000"/>
              <a:gd name="connsiteY3" fmla="*/ 83976 h 1278294"/>
              <a:gd name="connsiteX4" fmla="*/ 6279502 w 9144000"/>
              <a:gd name="connsiteY4" fmla="*/ 1278294 h 1278294"/>
              <a:gd name="connsiteX5" fmla="*/ 0 w 9144000"/>
              <a:gd name="connsiteY5" fmla="*/ 195943 h 1278294"/>
              <a:gd name="connsiteX6" fmla="*/ 9331 w 9144000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71644 w 9134669"/>
              <a:gd name="connsiteY5" fmla="*/ 388824 h 1278294"/>
              <a:gd name="connsiteX6" fmla="*/ 0 w 9134669"/>
              <a:gd name="connsiteY6" fmla="*/ 111968 h 1278294"/>
              <a:gd name="connsiteX0" fmla="*/ 0 w 9134669"/>
              <a:gd name="connsiteY0" fmla="*/ 111968 h 1278294"/>
              <a:gd name="connsiteX1" fmla="*/ 6279502 w 9134669"/>
              <a:gd name="connsiteY1" fmla="*/ 1194319 h 1278294"/>
              <a:gd name="connsiteX2" fmla="*/ 9134669 w 9134669"/>
              <a:gd name="connsiteY2" fmla="*/ 0 h 1278294"/>
              <a:gd name="connsiteX3" fmla="*/ 9134669 w 9134669"/>
              <a:gd name="connsiteY3" fmla="*/ 83976 h 1278294"/>
              <a:gd name="connsiteX4" fmla="*/ 6270171 w 9134669"/>
              <a:gd name="connsiteY4" fmla="*/ 1278294 h 1278294"/>
              <a:gd name="connsiteX5" fmla="*/ 194 w 9134669"/>
              <a:gd name="connsiteY5" fmla="*/ 195943 h 1278294"/>
              <a:gd name="connsiteX6" fmla="*/ 0 w 9134669"/>
              <a:gd name="connsiteY6" fmla="*/ 111968 h 1278294"/>
              <a:gd name="connsiteX0" fmla="*/ 49877 w 9134540"/>
              <a:gd name="connsiteY0" fmla="*/ 42912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49877 w 9134540"/>
              <a:gd name="connsiteY6" fmla="*/ 42912 h 1278294"/>
              <a:gd name="connsiteX0" fmla="*/ 2252 w 9134540"/>
              <a:gd name="connsiteY0" fmla="*/ 116731 h 1278294"/>
              <a:gd name="connsiteX1" fmla="*/ 6279373 w 9134540"/>
              <a:gd name="connsiteY1" fmla="*/ 1194319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279373 w 9134540"/>
              <a:gd name="connsiteY1" fmla="*/ 1234801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78294"/>
              <a:gd name="connsiteX1" fmla="*/ 6307948 w 9134540"/>
              <a:gd name="connsiteY1" fmla="*/ 1189558 h 1278294"/>
              <a:gd name="connsiteX2" fmla="*/ 9134540 w 9134540"/>
              <a:gd name="connsiteY2" fmla="*/ 0 h 1278294"/>
              <a:gd name="connsiteX3" fmla="*/ 9134540 w 9134540"/>
              <a:gd name="connsiteY3" fmla="*/ 83976 h 1278294"/>
              <a:gd name="connsiteX4" fmla="*/ 6270042 w 9134540"/>
              <a:gd name="connsiteY4" fmla="*/ 1278294 h 1278294"/>
              <a:gd name="connsiteX5" fmla="*/ 65 w 9134540"/>
              <a:gd name="connsiteY5" fmla="*/ 195943 h 1278294"/>
              <a:gd name="connsiteX6" fmla="*/ 2252 w 9134540"/>
              <a:gd name="connsiteY6" fmla="*/ 116731 h 1278294"/>
              <a:gd name="connsiteX0" fmla="*/ 2252 w 9134540"/>
              <a:gd name="connsiteY0" fmla="*/ 116731 h 1228287"/>
              <a:gd name="connsiteX1" fmla="*/ 6307948 w 9134540"/>
              <a:gd name="connsiteY1" fmla="*/ 1189558 h 1228287"/>
              <a:gd name="connsiteX2" fmla="*/ 9134540 w 9134540"/>
              <a:gd name="connsiteY2" fmla="*/ 0 h 1228287"/>
              <a:gd name="connsiteX3" fmla="*/ 9134540 w 9134540"/>
              <a:gd name="connsiteY3" fmla="*/ 83976 h 1228287"/>
              <a:gd name="connsiteX4" fmla="*/ 6270042 w 9134540"/>
              <a:gd name="connsiteY4" fmla="*/ 1228287 h 1228287"/>
              <a:gd name="connsiteX5" fmla="*/ 65 w 9134540"/>
              <a:gd name="connsiteY5" fmla="*/ 195943 h 1228287"/>
              <a:gd name="connsiteX6" fmla="*/ 2252 w 9134540"/>
              <a:gd name="connsiteY6" fmla="*/ 116731 h 1228287"/>
              <a:gd name="connsiteX0" fmla="*/ 2252 w 9134540"/>
              <a:gd name="connsiteY0" fmla="*/ 116731 h 1266387"/>
              <a:gd name="connsiteX1" fmla="*/ 6307948 w 9134540"/>
              <a:gd name="connsiteY1" fmla="*/ 1189558 h 1266387"/>
              <a:gd name="connsiteX2" fmla="*/ 9134540 w 9134540"/>
              <a:gd name="connsiteY2" fmla="*/ 0 h 1266387"/>
              <a:gd name="connsiteX3" fmla="*/ 9134540 w 9134540"/>
              <a:gd name="connsiteY3" fmla="*/ 83976 h 1266387"/>
              <a:gd name="connsiteX4" fmla="*/ 6315286 w 9134540"/>
              <a:gd name="connsiteY4" fmla="*/ 1266387 h 1266387"/>
              <a:gd name="connsiteX5" fmla="*/ 65 w 9134540"/>
              <a:gd name="connsiteY5" fmla="*/ 195943 h 1266387"/>
              <a:gd name="connsiteX6" fmla="*/ 2252 w 9134540"/>
              <a:gd name="connsiteY6" fmla="*/ 116731 h 1266387"/>
              <a:gd name="connsiteX0" fmla="*/ 2252 w 9134540"/>
              <a:gd name="connsiteY0" fmla="*/ 152450 h 1302106"/>
              <a:gd name="connsiteX1" fmla="*/ 6307948 w 9134540"/>
              <a:gd name="connsiteY1" fmla="*/ 1225277 h 1302106"/>
              <a:gd name="connsiteX2" fmla="*/ 8932134 w 9134540"/>
              <a:gd name="connsiteY2" fmla="*/ 0 h 1302106"/>
              <a:gd name="connsiteX3" fmla="*/ 9134540 w 9134540"/>
              <a:gd name="connsiteY3" fmla="*/ 119695 h 1302106"/>
              <a:gd name="connsiteX4" fmla="*/ 6315286 w 9134540"/>
              <a:gd name="connsiteY4" fmla="*/ 1302106 h 1302106"/>
              <a:gd name="connsiteX5" fmla="*/ 65 w 9134540"/>
              <a:gd name="connsiteY5" fmla="*/ 231662 h 1302106"/>
              <a:gd name="connsiteX6" fmla="*/ 2252 w 9134540"/>
              <a:gd name="connsiteY6" fmla="*/ 152450 h 1302106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34540 w 9144066"/>
              <a:gd name="connsiteY3" fmla="*/ 88739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051196 w 9144066"/>
              <a:gd name="connsiteY3" fmla="*/ 236376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  <a:gd name="connsiteX0" fmla="*/ 2252 w 9144066"/>
              <a:gd name="connsiteY0" fmla="*/ 121494 h 1271150"/>
              <a:gd name="connsiteX1" fmla="*/ 6307948 w 9144066"/>
              <a:gd name="connsiteY1" fmla="*/ 1194321 h 1271150"/>
              <a:gd name="connsiteX2" fmla="*/ 9144066 w 9144066"/>
              <a:gd name="connsiteY2" fmla="*/ 0 h 1271150"/>
              <a:gd name="connsiteX3" fmla="*/ 9141683 w 9144066"/>
              <a:gd name="connsiteY3" fmla="*/ 79214 h 1271150"/>
              <a:gd name="connsiteX4" fmla="*/ 6315286 w 9144066"/>
              <a:gd name="connsiteY4" fmla="*/ 1271150 h 1271150"/>
              <a:gd name="connsiteX5" fmla="*/ 65 w 9144066"/>
              <a:gd name="connsiteY5" fmla="*/ 200706 h 1271150"/>
              <a:gd name="connsiteX6" fmla="*/ 2252 w 9144066"/>
              <a:gd name="connsiteY6" fmla="*/ 121494 h 12711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</a:cxnLst>
            <a:rect l="l" t="t" r="r" b="b"/>
            <a:pathLst>
              <a:path w="9144066" h="1271150">
                <a:moveTo>
                  <a:pt x="2252" y="121494"/>
                </a:moveTo>
                <a:lnTo>
                  <a:pt x="6307948" y="1194321"/>
                </a:lnTo>
                <a:lnTo>
                  <a:pt x="9144066" y="0"/>
                </a:lnTo>
                <a:cubicBezTo>
                  <a:pt x="9143272" y="26405"/>
                  <a:pt x="9142477" y="52809"/>
                  <a:pt x="9141683" y="79214"/>
                </a:cubicBezTo>
                <a:lnTo>
                  <a:pt x="6315286" y="1271150"/>
                </a:lnTo>
                <a:lnTo>
                  <a:pt x="65" y="200706"/>
                </a:lnTo>
                <a:cubicBezTo>
                  <a:pt x="0" y="172714"/>
                  <a:pt x="2317" y="149486"/>
                  <a:pt x="2252" y="121494"/>
                </a:cubicBez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AD22427-B1DD-49E6-9F05-DE0F1467D7DC}" type="datetime4">
              <a:rPr lang="en-US" smtClean="0"/>
              <a:pPr/>
              <a:t>February 28, 2015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1D72EBF8-7CF5-44B7-B2BF-E22DE4D0703D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3"/>
              </a:gs>
              <a:gs pos="40000">
                <a:schemeClr val="accent3">
                  <a:lumMod val="40000"/>
                  <a:lumOff val="60000"/>
                </a:schemeClr>
              </a:gs>
              <a:gs pos="4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1"/>
              </a:gs>
              <a:gs pos="52000">
                <a:schemeClr val="accent1">
                  <a:lumMod val="40000"/>
                  <a:lumOff val="60000"/>
                </a:schemeClr>
              </a:gs>
              <a:gs pos="66000">
                <a:schemeClr val="accent1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6858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4"/>
          </p:nvPr>
        </p:nvSpPr>
        <p:spPr>
          <a:xfrm>
            <a:off x="4800600" y="1536192"/>
            <a:ext cx="3657600" cy="3877056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Freeform 9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11" name="Freeform 10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 baseline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800600" y="1535113"/>
            <a:ext cx="3657600" cy="639762"/>
          </a:xfrm>
        </p:spPr>
        <p:txBody>
          <a:bodyPr anchor="b">
            <a:normAutofit/>
          </a:bodyPr>
          <a:lstStyle>
            <a:lvl1pPr marL="0" indent="0">
              <a:buNone/>
              <a:defRPr sz="2000" b="0">
                <a:solidFill>
                  <a:schemeClr val="tx2"/>
                </a:solidFill>
                <a:latin typeface="+mj-lt"/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12" name="Freeform 11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" name="Freeform 12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  <p:sp>
        <p:nvSpPr>
          <p:cNvPr id="15" name="Content Placeholder 14"/>
          <p:cNvSpPr>
            <a:spLocks noGrp="1"/>
          </p:cNvSpPr>
          <p:nvPr>
            <p:ph sz="quarter" idx="13"/>
          </p:nvPr>
        </p:nvSpPr>
        <p:spPr>
          <a:xfrm>
            <a:off x="6858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7" name="Content Placeholder 16"/>
          <p:cNvSpPr>
            <a:spLocks noGrp="1"/>
          </p:cNvSpPr>
          <p:nvPr>
            <p:ph sz="quarter" idx="14"/>
          </p:nvPr>
        </p:nvSpPr>
        <p:spPr>
          <a:xfrm>
            <a:off x="4800600" y="2209800"/>
            <a:ext cx="3657600" cy="32004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Freeform 5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Freeform 4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3"/>
              </a:gs>
              <a:gs pos="50000">
                <a:schemeClr val="accent3">
                  <a:lumMod val="40000"/>
                  <a:lumOff val="60000"/>
                </a:schemeClr>
              </a:gs>
              <a:gs pos="58000">
                <a:schemeClr val="accent3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6" name="Freeform 5"/>
          <p:cNvSpPr/>
          <p:nvPr/>
        </p:nvSpPr>
        <p:spPr>
          <a:xfrm>
            <a:off x="0" y="5381627"/>
            <a:ext cx="3286124" cy="1207294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6996854"/>
              <a:gd name="connsiteY0" fmla="*/ 0 h 1571625"/>
              <a:gd name="connsiteX1" fmla="*/ 6996854 w 6996854"/>
              <a:gd name="connsiteY1" fmla="*/ 1266825 h 1571625"/>
              <a:gd name="connsiteX2" fmla="*/ 0 w 6996854"/>
              <a:gd name="connsiteY2" fmla="*/ 1571625 h 1571625"/>
              <a:gd name="connsiteX3" fmla="*/ 0 w 6996854"/>
              <a:gd name="connsiteY3" fmla="*/ 0 h 1571625"/>
              <a:gd name="connsiteX0" fmla="*/ 0 w 7583417"/>
              <a:gd name="connsiteY0" fmla="*/ 0 h 800100"/>
              <a:gd name="connsiteX1" fmla="*/ 7583417 w 7583417"/>
              <a:gd name="connsiteY1" fmla="*/ 495300 h 800100"/>
              <a:gd name="connsiteX2" fmla="*/ 586563 w 7583417"/>
              <a:gd name="connsiteY2" fmla="*/ 800100 h 800100"/>
              <a:gd name="connsiteX3" fmla="*/ 0 w 7583417"/>
              <a:gd name="connsiteY3" fmla="*/ 0 h 800100"/>
              <a:gd name="connsiteX0" fmla="*/ 0 w 7017803"/>
              <a:gd name="connsiteY0" fmla="*/ 0 h 1200150"/>
              <a:gd name="connsiteX1" fmla="*/ 7017803 w 7017803"/>
              <a:gd name="connsiteY1" fmla="*/ 895350 h 1200150"/>
              <a:gd name="connsiteX2" fmla="*/ 20949 w 7017803"/>
              <a:gd name="connsiteY2" fmla="*/ 1200150 h 1200150"/>
              <a:gd name="connsiteX3" fmla="*/ 0 w 7017803"/>
              <a:gd name="connsiteY3" fmla="*/ 0 h 1200150"/>
              <a:gd name="connsiteX0" fmla="*/ 0 w 6410292"/>
              <a:gd name="connsiteY0" fmla="*/ 0 h 1752600"/>
              <a:gd name="connsiteX1" fmla="*/ 6410292 w 6410292"/>
              <a:gd name="connsiteY1" fmla="*/ 1752600 h 1752600"/>
              <a:gd name="connsiteX2" fmla="*/ 20949 w 6410292"/>
              <a:gd name="connsiteY2" fmla="*/ 1200150 h 1752600"/>
              <a:gd name="connsiteX3" fmla="*/ 0 w 6410292"/>
              <a:gd name="connsiteY3" fmla="*/ 0 h 1752600"/>
              <a:gd name="connsiteX0" fmla="*/ 0 w 7227290"/>
              <a:gd name="connsiteY0" fmla="*/ 0 h 1200150"/>
              <a:gd name="connsiteX1" fmla="*/ 7227290 w 7227290"/>
              <a:gd name="connsiteY1" fmla="*/ 885825 h 1200150"/>
              <a:gd name="connsiteX2" fmla="*/ 20949 w 7227290"/>
              <a:gd name="connsiteY2" fmla="*/ 1200150 h 1200150"/>
              <a:gd name="connsiteX3" fmla="*/ 0 w 7227290"/>
              <a:gd name="connsiteY3" fmla="*/ 0 h 1200150"/>
              <a:gd name="connsiteX0" fmla="*/ 0 w 7227290"/>
              <a:gd name="connsiteY0" fmla="*/ 0 h 885825"/>
              <a:gd name="connsiteX1" fmla="*/ 7227290 w 7227290"/>
              <a:gd name="connsiteY1" fmla="*/ 885825 h 885825"/>
              <a:gd name="connsiteX2" fmla="*/ 555141 w 7227290"/>
              <a:gd name="connsiteY2" fmla="*/ 862013 h 885825"/>
              <a:gd name="connsiteX3" fmla="*/ 0 w 7227290"/>
              <a:gd name="connsiteY3" fmla="*/ 0 h 885825"/>
              <a:gd name="connsiteX0" fmla="*/ 0 w 7227290"/>
              <a:gd name="connsiteY0" fmla="*/ 0 h 1207294"/>
              <a:gd name="connsiteX1" fmla="*/ 7227290 w 7227290"/>
              <a:gd name="connsiteY1" fmla="*/ 885825 h 1207294"/>
              <a:gd name="connsiteX2" fmla="*/ 0 w 7227290"/>
              <a:gd name="connsiteY2" fmla="*/ 1207294 h 1207294"/>
              <a:gd name="connsiteX3" fmla="*/ 0 w 7227290"/>
              <a:gd name="connsiteY3" fmla="*/ 0 h 1207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227290" h="1207294">
                <a:moveTo>
                  <a:pt x="0" y="0"/>
                </a:moveTo>
                <a:lnTo>
                  <a:pt x="7227290" y="885825"/>
                </a:lnTo>
                <a:lnTo>
                  <a:pt x="0" y="1207294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Freeform 6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8" name="Freeform 7"/>
          <p:cNvSpPr/>
          <p:nvPr/>
        </p:nvSpPr>
        <p:spPr>
          <a:xfrm>
            <a:off x="-196" y="5347020"/>
            <a:ext cx="3426231" cy="944725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2830674 w 7605568"/>
              <a:gd name="connsiteY2" fmla="*/ 806612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2930931"/>
              <a:gd name="connsiteY0" fmla="*/ 0 h 806612"/>
              <a:gd name="connsiteX1" fmla="*/ 0 w 2930931"/>
              <a:gd name="connsiteY1" fmla="*/ 75665 h 806612"/>
              <a:gd name="connsiteX2" fmla="*/ 2830674 w 2930931"/>
              <a:gd name="connsiteY2" fmla="*/ 806612 h 806612"/>
              <a:gd name="connsiteX3" fmla="*/ 2930931 w 2930931"/>
              <a:gd name="connsiteY3" fmla="*/ 785765 h 806612"/>
              <a:gd name="connsiteX4" fmla="*/ 1 w 2930931"/>
              <a:gd name="connsiteY4" fmla="*/ 0 h 806612"/>
              <a:gd name="connsiteX0" fmla="*/ 1 w 3204530"/>
              <a:gd name="connsiteY0" fmla="*/ 0 h 944725"/>
              <a:gd name="connsiteX1" fmla="*/ 0 w 3204530"/>
              <a:gd name="connsiteY1" fmla="*/ 75665 h 944725"/>
              <a:gd name="connsiteX2" fmla="*/ 3204530 w 3204530"/>
              <a:gd name="connsiteY2" fmla="*/ 944725 h 944725"/>
              <a:gd name="connsiteX3" fmla="*/ 2930931 w 3204530"/>
              <a:gd name="connsiteY3" fmla="*/ 785765 h 944725"/>
              <a:gd name="connsiteX4" fmla="*/ 1 w 3204530"/>
              <a:gd name="connsiteY4" fmla="*/ 0 h 944725"/>
              <a:gd name="connsiteX0" fmla="*/ 1 w 3426231"/>
              <a:gd name="connsiteY0" fmla="*/ 0 h 944725"/>
              <a:gd name="connsiteX1" fmla="*/ 0 w 3426231"/>
              <a:gd name="connsiteY1" fmla="*/ 75665 h 944725"/>
              <a:gd name="connsiteX2" fmla="*/ 3204530 w 3426231"/>
              <a:gd name="connsiteY2" fmla="*/ 944725 h 944725"/>
              <a:gd name="connsiteX3" fmla="*/ 3426231 w 3426231"/>
              <a:gd name="connsiteY3" fmla="*/ 923877 h 944725"/>
              <a:gd name="connsiteX4" fmla="*/ 1 w 3426231"/>
              <a:gd name="connsiteY4" fmla="*/ 0 h 9447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3426231" h="944725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3204530" y="944725"/>
                </a:lnTo>
                <a:lnTo>
                  <a:pt x="3426231" y="923877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" y="5010151"/>
            <a:ext cx="7439025" cy="157162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415827" h="1571625">
                <a:moveTo>
                  <a:pt x="0" y="0"/>
                </a:moveTo>
                <a:lnTo>
                  <a:pt x="7415827" y="866775"/>
                </a:lnTo>
                <a:lnTo>
                  <a:pt x="0" y="157162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rgbClr val="000000"/>
              </a:gs>
              <a:gs pos="24000">
                <a:srgbClr val="333333"/>
              </a:gs>
              <a:gs pos="90000">
                <a:srgbClr val="000000"/>
              </a:gs>
            </a:gsLst>
            <a:lin ang="54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Freeform 8"/>
          <p:cNvSpPr/>
          <p:nvPr/>
        </p:nvSpPr>
        <p:spPr>
          <a:xfrm>
            <a:off x="0" y="5731667"/>
            <a:ext cx="9147178" cy="1126333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0 w 9144000"/>
              <a:gd name="connsiteY3" fmla="*/ 1065657 h 1075182"/>
              <a:gd name="connsiteX4" fmla="*/ 20 w 9144000"/>
              <a:gd name="connsiteY4" fmla="*/ 818007 h 1075182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854092 w 9124990"/>
              <a:gd name="connsiteY2" fmla="*/ 585026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9122615 w 9124990"/>
              <a:gd name="connsiteY2" fmla="*/ 1063889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4990"/>
              <a:gd name="connsiteY0" fmla="*/ 818007 h 1065657"/>
              <a:gd name="connsiteX1" fmla="*/ 9124990 w 9124990"/>
              <a:gd name="connsiteY1" fmla="*/ 0 h 1065657"/>
              <a:gd name="connsiteX2" fmla="*/ 8766171 w 9124990"/>
              <a:gd name="connsiteY2" fmla="*/ 508228 h 1065657"/>
              <a:gd name="connsiteX3" fmla="*/ 0 w 9124990"/>
              <a:gd name="connsiteY3" fmla="*/ 1065657 h 1065657"/>
              <a:gd name="connsiteX4" fmla="*/ 20 w 9124990"/>
              <a:gd name="connsiteY4" fmla="*/ 818007 h 1065657"/>
              <a:gd name="connsiteX0" fmla="*/ 20 w 9128161"/>
              <a:gd name="connsiteY0" fmla="*/ 818007 h 1068407"/>
              <a:gd name="connsiteX1" fmla="*/ 9124990 w 9128161"/>
              <a:gd name="connsiteY1" fmla="*/ 0 h 1068407"/>
              <a:gd name="connsiteX2" fmla="*/ 9127369 w 9128161"/>
              <a:gd name="connsiteY2" fmla="*/ 1068407 h 1068407"/>
              <a:gd name="connsiteX3" fmla="*/ 0 w 9128161"/>
              <a:gd name="connsiteY3" fmla="*/ 1065657 h 1068407"/>
              <a:gd name="connsiteX4" fmla="*/ 20 w 9128161"/>
              <a:gd name="connsiteY4" fmla="*/ 818007 h 106840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28161" h="1068407">
                <a:moveTo>
                  <a:pt x="20" y="818007"/>
                </a:moveTo>
                <a:lnTo>
                  <a:pt x="9124990" y="0"/>
                </a:lnTo>
                <a:cubicBezTo>
                  <a:pt x="9124198" y="354630"/>
                  <a:pt x="9128161" y="713777"/>
                  <a:pt x="9127369" y="1068407"/>
                </a:cubicBezTo>
                <a:lnTo>
                  <a:pt x="0" y="1065657"/>
                </a:lnTo>
                <a:cubicBezTo>
                  <a:pt x="7" y="983107"/>
                  <a:pt x="13" y="900557"/>
                  <a:pt x="20" y="818007"/>
                </a:cubicBezTo>
                <a:close/>
              </a:path>
            </a:pathLst>
          </a:custGeom>
          <a:gradFill>
            <a:gsLst>
              <a:gs pos="39000">
                <a:schemeClr val="accent1"/>
              </a:gs>
              <a:gs pos="50000">
                <a:schemeClr val="accent1">
                  <a:lumMod val="40000"/>
                  <a:lumOff val="60000"/>
                </a:schemeClr>
              </a:gs>
              <a:gs pos="5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0" y="4973410"/>
            <a:ext cx="7674867" cy="928299"/>
          </a:xfrm>
          <a:custGeom>
            <a:avLst/>
            <a:gdLst>
              <a:gd name="connsiteX0" fmla="*/ 0 w 7548466"/>
              <a:gd name="connsiteY0" fmla="*/ 0 h 933061"/>
              <a:gd name="connsiteX1" fmla="*/ 9331 w 7548466"/>
              <a:gd name="connsiteY1" fmla="*/ 65314 h 933061"/>
              <a:gd name="connsiteX2" fmla="*/ 7221894 w 7548466"/>
              <a:gd name="connsiteY2" fmla="*/ 933061 h 933061"/>
              <a:gd name="connsiteX3" fmla="*/ 7548466 w 7548466"/>
              <a:gd name="connsiteY3" fmla="*/ 914400 h 933061"/>
              <a:gd name="connsiteX4" fmla="*/ 0 w 7548466"/>
              <a:gd name="connsiteY4" fmla="*/ 0 h 933061"/>
              <a:gd name="connsiteX0" fmla="*/ 131163 w 7539135"/>
              <a:gd name="connsiteY0" fmla="*/ 0 h 1042598"/>
              <a:gd name="connsiteX1" fmla="*/ 0 w 7539135"/>
              <a:gd name="connsiteY1" fmla="*/ 174851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0 w 7407972"/>
              <a:gd name="connsiteY0" fmla="*/ 0 h 1042598"/>
              <a:gd name="connsiteX1" fmla="*/ 85531 w 7407972"/>
              <a:gd name="connsiteY1" fmla="*/ 134370 h 1042598"/>
              <a:gd name="connsiteX2" fmla="*/ 7081400 w 7407972"/>
              <a:gd name="connsiteY2" fmla="*/ 1042598 h 1042598"/>
              <a:gd name="connsiteX3" fmla="*/ 7407972 w 7407972"/>
              <a:gd name="connsiteY3" fmla="*/ 1023937 h 1042598"/>
              <a:gd name="connsiteX4" fmla="*/ 0 w 7407972"/>
              <a:gd name="connsiteY4" fmla="*/ 0 h 1042598"/>
              <a:gd name="connsiteX0" fmla="*/ 131163 w 7539135"/>
              <a:gd name="connsiteY0" fmla="*/ 0 h 1042598"/>
              <a:gd name="connsiteX1" fmla="*/ 0 w 7539135"/>
              <a:gd name="connsiteY1" fmla="*/ 193902 h 1042598"/>
              <a:gd name="connsiteX2" fmla="*/ 7212563 w 7539135"/>
              <a:gd name="connsiteY2" fmla="*/ 1042598 h 1042598"/>
              <a:gd name="connsiteX3" fmla="*/ 7539135 w 7539135"/>
              <a:gd name="connsiteY3" fmla="*/ 1023937 h 1042598"/>
              <a:gd name="connsiteX4" fmla="*/ 131163 w 7539135"/>
              <a:gd name="connsiteY4" fmla="*/ 0 h 1042598"/>
              <a:gd name="connsiteX0" fmla="*/ 59725 w 7539135"/>
              <a:gd name="connsiteY0" fmla="*/ 0 h 892580"/>
              <a:gd name="connsiteX1" fmla="*/ 0 w 7539135"/>
              <a:gd name="connsiteY1" fmla="*/ 43884 h 892580"/>
              <a:gd name="connsiteX2" fmla="*/ 7212563 w 7539135"/>
              <a:gd name="connsiteY2" fmla="*/ 892580 h 892580"/>
              <a:gd name="connsiteX3" fmla="*/ 7539135 w 7539135"/>
              <a:gd name="connsiteY3" fmla="*/ 873919 h 892580"/>
              <a:gd name="connsiteX4" fmla="*/ 59725 w 7539135"/>
              <a:gd name="connsiteY4" fmla="*/ 0 h 892580"/>
              <a:gd name="connsiteX0" fmla="*/ 194 w 7539135"/>
              <a:gd name="connsiteY0" fmla="*/ 0 h 923536"/>
              <a:gd name="connsiteX1" fmla="*/ 0 w 7539135"/>
              <a:gd name="connsiteY1" fmla="*/ 74840 h 923536"/>
              <a:gd name="connsiteX2" fmla="*/ 7212563 w 7539135"/>
              <a:gd name="connsiteY2" fmla="*/ 923536 h 923536"/>
              <a:gd name="connsiteX3" fmla="*/ 7539135 w 7539135"/>
              <a:gd name="connsiteY3" fmla="*/ 904875 h 923536"/>
              <a:gd name="connsiteX4" fmla="*/ 194 w 7539135"/>
              <a:gd name="connsiteY4" fmla="*/ 0 h 923536"/>
              <a:gd name="connsiteX0" fmla="*/ 194 w 7539135"/>
              <a:gd name="connsiteY0" fmla="*/ 0 h 904875"/>
              <a:gd name="connsiteX1" fmla="*/ 0 w 7539135"/>
              <a:gd name="connsiteY1" fmla="*/ 74840 h 904875"/>
              <a:gd name="connsiteX2" fmla="*/ 7212563 w 7539135"/>
              <a:gd name="connsiteY2" fmla="*/ 883055 h 904875"/>
              <a:gd name="connsiteX3" fmla="*/ 7539135 w 7539135"/>
              <a:gd name="connsiteY3" fmla="*/ 904875 h 904875"/>
              <a:gd name="connsiteX4" fmla="*/ 194 w 7539135"/>
              <a:gd name="connsiteY4" fmla="*/ 0 h 904875"/>
              <a:gd name="connsiteX0" fmla="*/ 194 w 7703442"/>
              <a:gd name="connsiteY0" fmla="*/ 0 h 1016794"/>
              <a:gd name="connsiteX1" fmla="*/ 0 w 7703442"/>
              <a:gd name="connsiteY1" fmla="*/ 74840 h 1016794"/>
              <a:gd name="connsiteX2" fmla="*/ 7212563 w 7703442"/>
              <a:gd name="connsiteY2" fmla="*/ 883055 h 1016794"/>
              <a:gd name="connsiteX3" fmla="*/ 7703442 w 7703442"/>
              <a:gd name="connsiteY3" fmla="*/ 1016794 h 1016794"/>
              <a:gd name="connsiteX4" fmla="*/ 194 w 7703442"/>
              <a:gd name="connsiteY4" fmla="*/ 0 h 1016794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12563 w 7674867"/>
              <a:gd name="connsiteY2" fmla="*/ 883055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30680"/>
              <a:gd name="connsiteX1" fmla="*/ 0 w 7674867"/>
              <a:gd name="connsiteY1" fmla="*/ 74840 h 930680"/>
              <a:gd name="connsiteX2" fmla="*/ 7293526 w 7674867"/>
              <a:gd name="connsiteY2" fmla="*/ 930680 h 930680"/>
              <a:gd name="connsiteX3" fmla="*/ 7674867 w 7674867"/>
              <a:gd name="connsiteY3" fmla="*/ 897731 h 930680"/>
              <a:gd name="connsiteX4" fmla="*/ 194 w 7674867"/>
              <a:gd name="connsiteY4" fmla="*/ 0 h 930680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3526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38758 w 7674867"/>
              <a:gd name="connsiteY2" fmla="*/ 894961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897731"/>
              <a:gd name="connsiteX1" fmla="*/ 0 w 7674867"/>
              <a:gd name="connsiteY1" fmla="*/ 74840 h 897731"/>
              <a:gd name="connsiteX2" fmla="*/ 7298289 w 7674867"/>
              <a:gd name="connsiteY2" fmla="*/ 661599 h 897731"/>
              <a:gd name="connsiteX3" fmla="*/ 7674867 w 7674867"/>
              <a:gd name="connsiteY3" fmla="*/ 897731 h 897731"/>
              <a:gd name="connsiteX4" fmla="*/ 194 w 7674867"/>
              <a:gd name="connsiteY4" fmla="*/ 0 h 897731"/>
              <a:gd name="connsiteX0" fmla="*/ 194 w 7674867"/>
              <a:gd name="connsiteY0" fmla="*/ 0 h 928299"/>
              <a:gd name="connsiteX1" fmla="*/ 0 w 7674867"/>
              <a:gd name="connsiteY1" fmla="*/ 74840 h 928299"/>
              <a:gd name="connsiteX2" fmla="*/ 7298289 w 7674867"/>
              <a:gd name="connsiteY2" fmla="*/ 928299 h 928299"/>
              <a:gd name="connsiteX3" fmla="*/ 7674867 w 7674867"/>
              <a:gd name="connsiteY3" fmla="*/ 897731 h 928299"/>
              <a:gd name="connsiteX4" fmla="*/ 194 w 7674867"/>
              <a:gd name="connsiteY4" fmla="*/ 0 h 92829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74867" h="928299">
                <a:moveTo>
                  <a:pt x="194" y="0"/>
                </a:moveTo>
                <a:cubicBezTo>
                  <a:pt x="129" y="24947"/>
                  <a:pt x="65" y="49893"/>
                  <a:pt x="0" y="74840"/>
                </a:cubicBezTo>
                <a:lnTo>
                  <a:pt x="7298289" y="928299"/>
                </a:lnTo>
                <a:lnTo>
                  <a:pt x="7674867" y="897731"/>
                </a:lnTo>
                <a:lnTo>
                  <a:pt x="194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-2382" y="5696242"/>
            <a:ext cx="9146382" cy="930294"/>
          </a:xfrm>
          <a:custGeom>
            <a:avLst/>
            <a:gdLst>
              <a:gd name="connsiteX0" fmla="*/ 9153331 w 9153331"/>
              <a:gd name="connsiteY0" fmla="*/ 0 h 951723"/>
              <a:gd name="connsiteX1" fmla="*/ 0 w 9153331"/>
              <a:gd name="connsiteY1" fmla="*/ 867747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3331 w 9153331"/>
              <a:gd name="connsiteY0" fmla="*/ 0 h 951723"/>
              <a:gd name="connsiteX1" fmla="*/ 107265 w 9153331"/>
              <a:gd name="connsiteY1" fmla="*/ 901085 h 951723"/>
              <a:gd name="connsiteX2" fmla="*/ 0 w 9153331"/>
              <a:gd name="connsiteY2" fmla="*/ 951723 h 951723"/>
              <a:gd name="connsiteX3" fmla="*/ 9153331 w 9153331"/>
              <a:gd name="connsiteY3" fmla="*/ 83976 h 951723"/>
              <a:gd name="connsiteX4" fmla="*/ 9153331 w 9153331"/>
              <a:gd name="connsiteY4" fmla="*/ 0 h 951723"/>
              <a:gd name="connsiteX0" fmla="*/ 9155715 w 9155715"/>
              <a:gd name="connsiteY0" fmla="*/ 0 h 951723"/>
              <a:gd name="connsiteX1" fmla="*/ 0 w 9155715"/>
              <a:gd name="connsiteY1" fmla="*/ 865366 h 951723"/>
              <a:gd name="connsiteX2" fmla="*/ 2384 w 9155715"/>
              <a:gd name="connsiteY2" fmla="*/ 951723 h 951723"/>
              <a:gd name="connsiteX3" fmla="*/ 9155715 w 9155715"/>
              <a:gd name="connsiteY3" fmla="*/ 83976 h 951723"/>
              <a:gd name="connsiteX4" fmla="*/ 9155715 w 9155715"/>
              <a:gd name="connsiteY4" fmla="*/ 0 h 951723"/>
              <a:gd name="connsiteX0" fmla="*/ 9155715 w 9155715"/>
              <a:gd name="connsiteY0" fmla="*/ 0 h 894573"/>
              <a:gd name="connsiteX1" fmla="*/ 0 w 9155715"/>
              <a:gd name="connsiteY1" fmla="*/ 865366 h 894573"/>
              <a:gd name="connsiteX2" fmla="*/ 197847 w 9155715"/>
              <a:gd name="connsiteY2" fmla="*/ 894573 h 894573"/>
              <a:gd name="connsiteX3" fmla="*/ 9155715 w 9155715"/>
              <a:gd name="connsiteY3" fmla="*/ 83976 h 894573"/>
              <a:gd name="connsiteX4" fmla="*/ 9155715 w 9155715"/>
              <a:gd name="connsiteY4" fmla="*/ 0 h 894573"/>
              <a:gd name="connsiteX0" fmla="*/ 9155715 w 9155715"/>
              <a:gd name="connsiteY0" fmla="*/ 0 h 946961"/>
              <a:gd name="connsiteX1" fmla="*/ 0 w 9155715"/>
              <a:gd name="connsiteY1" fmla="*/ 865366 h 946961"/>
              <a:gd name="connsiteX2" fmla="*/ 4768 w 9155715"/>
              <a:gd name="connsiteY2" fmla="*/ 946961 h 946961"/>
              <a:gd name="connsiteX3" fmla="*/ 9155715 w 9155715"/>
              <a:gd name="connsiteY3" fmla="*/ 83976 h 946961"/>
              <a:gd name="connsiteX4" fmla="*/ 9155715 w 9155715"/>
              <a:gd name="connsiteY4" fmla="*/ 0 h 946961"/>
              <a:gd name="connsiteX0" fmla="*/ 9155715 w 9155715"/>
              <a:gd name="connsiteY0" fmla="*/ 0 h 894574"/>
              <a:gd name="connsiteX1" fmla="*/ 0 w 9155715"/>
              <a:gd name="connsiteY1" fmla="*/ 865366 h 894574"/>
              <a:gd name="connsiteX2" fmla="*/ 97732 w 9155715"/>
              <a:gd name="connsiteY2" fmla="*/ 894574 h 894574"/>
              <a:gd name="connsiteX3" fmla="*/ 9155715 w 9155715"/>
              <a:gd name="connsiteY3" fmla="*/ 83976 h 894574"/>
              <a:gd name="connsiteX4" fmla="*/ 9155715 w 9155715"/>
              <a:gd name="connsiteY4" fmla="*/ 0 h 894574"/>
              <a:gd name="connsiteX0" fmla="*/ 9155715 w 9155715"/>
              <a:gd name="connsiteY0" fmla="*/ 0 h 939818"/>
              <a:gd name="connsiteX1" fmla="*/ 0 w 9155715"/>
              <a:gd name="connsiteY1" fmla="*/ 865366 h 939818"/>
              <a:gd name="connsiteX2" fmla="*/ 2384 w 9155715"/>
              <a:gd name="connsiteY2" fmla="*/ 939818 h 939818"/>
              <a:gd name="connsiteX3" fmla="*/ 9155715 w 9155715"/>
              <a:gd name="connsiteY3" fmla="*/ 83976 h 939818"/>
              <a:gd name="connsiteX4" fmla="*/ 9155715 w 9155715"/>
              <a:gd name="connsiteY4" fmla="*/ 0 h 939818"/>
              <a:gd name="connsiteX0" fmla="*/ 9015078 w 9155715"/>
              <a:gd name="connsiteY0" fmla="*/ 0 h 873143"/>
              <a:gd name="connsiteX1" fmla="*/ 0 w 9155715"/>
              <a:gd name="connsiteY1" fmla="*/ 798691 h 873143"/>
              <a:gd name="connsiteX2" fmla="*/ 2384 w 9155715"/>
              <a:gd name="connsiteY2" fmla="*/ 873143 h 873143"/>
              <a:gd name="connsiteX3" fmla="*/ 9155715 w 9155715"/>
              <a:gd name="connsiteY3" fmla="*/ 17301 h 873143"/>
              <a:gd name="connsiteX4" fmla="*/ 9015078 w 9155715"/>
              <a:gd name="connsiteY4" fmla="*/ 0 h 873143"/>
              <a:gd name="connsiteX0" fmla="*/ 9160482 w 9160482"/>
              <a:gd name="connsiteY0" fmla="*/ 0 h 930293"/>
              <a:gd name="connsiteX1" fmla="*/ 0 w 9160482"/>
              <a:gd name="connsiteY1" fmla="*/ 855841 h 930293"/>
              <a:gd name="connsiteX2" fmla="*/ 2384 w 9160482"/>
              <a:gd name="connsiteY2" fmla="*/ 930293 h 930293"/>
              <a:gd name="connsiteX3" fmla="*/ 9155715 w 9160482"/>
              <a:gd name="connsiteY3" fmla="*/ 74451 h 930293"/>
              <a:gd name="connsiteX4" fmla="*/ 9160482 w 9160482"/>
              <a:gd name="connsiteY4" fmla="*/ 0 h 930293"/>
              <a:gd name="connsiteX0" fmla="*/ 9072286 w 9155715"/>
              <a:gd name="connsiteY0" fmla="*/ 0 h 885050"/>
              <a:gd name="connsiteX1" fmla="*/ 0 w 9155715"/>
              <a:gd name="connsiteY1" fmla="*/ 810598 h 885050"/>
              <a:gd name="connsiteX2" fmla="*/ 2384 w 9155715"/>
              <a:gd name="connsiteY2" fmla="*/ 885050 h 885050"/>
              <a:gd name="connsiteX3" fmla="*/ 9155715 w 9155715"/>
              <a:gd name="connsiteY3" fmla="*/ 29208 h 885050"/>
              <a:gd name="connsiteX4" fmla="*/ 9072286 w 9155715"/>
              <a:gd name="connsiteY4" fmla="*/ 0 h 885050"/>
              <a:gd name="connsiteX0" fmla="*/ 9155715 w 9155715"/>
              <a:gd name="connsiteY0" fmla="*/ 0 h 930294"/>
              <a:gd name="connsiteX1" fmla="*/ 0 w 9155715"/>
              <a:gd name="connsiteY1" fmla="*/ 855842 h 930294"/>
              <a:gd name="connsiteX2" fmla="*/ 2384 w 9155715"/>
              <a:gd name="connsiteY2" fmla="*/ 930294 h 930294"/>
              <a:gd name="connsiteX3" fmla="*/ 9155715 w 9155715"/>
              <a:gd name="connsiteY3" fmla="*/ 74452 h 930294"/>
              <a:gd name="connsiteX4" fmla="*/ 9155715 w 9155715"/>
              <a:gd name="connsiteY4" fmla="*/ 0 h 930294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9155715" h="930294">
                <a:moveTo>
                  <a:pt x="9155715" y="0"/>
                </a:moveTo>
                <a:lnTo>
                  <a:pt x="0" y="855842"/>
                </a:lnTo>
                <a:cubicBezTo>
                  <a:pt x="795" y="884628"/>
                  <a:pt x="1589" y="901508"/>
                  <a:pt x="2384" y="930294"/>
                </a:cubicBezTo>
                <a:lnTo>
                  <a:pt x="9155715" y="74452"/>
                </a:lnTo>
                <a:lnTo>
                  <a:pt x="9155715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A84A37A-AFC2-4A01-80A1-FC20F2C0D5BB}" type="slidenum">
              <a:rPr lang="en-US" smtClean="0"/>
              <a:pPr/>
              <a:t>‹#›</a:t>
            </a:fld>
            <a:endParaRPr lang="en-US"/>
          </a:p>
        </p:txBody>
      </p:sp>
      <p:sp>
        <p:nvSpPr>
          <p:cNvPr id="13" name="Content Placeholder 12"/>
          <p:cNvSpPr>
            <a:spLocks noGrp="1"/>
          </p:cNvSpPr>
          <p:nvPr>
            <p:ph sz="quarter" idx="13"/>
          </p:nvPr>
        </p:nvSpPr>
        <p:spPr>
          <a:xfrm>
            <a:off x="4572000" y="609600"/>
            <a:ext cx="3886200" cy="41910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14" name="Text Placeholder 13"/>
          <p:cNvSpPr>
            <a:spLocks noGrp="1"/>
          </p:cNvSpPr>
          <p:nvPr>
            <p:ph type="body" sz="quarter" idx="14"/>
          </p:nvPr>
        </p:nvSpPr>
        <p:spPr>
          <a:xfrm>
            <a:off x="676274" y="1527048"/>
            <a:ext cx="3383280" cy="329184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Freeform 7"/>
          <p:cNvSpPr/>
          <p:nvPr/>
        </p:nvSpPr>
        <p:spPr>
          <a:xfrm>
            <a:off x="1807389" y="6148043"/>
            <a:ext cx="7338991" cy="711996"/>
          </a:xfrm>
          <a:custGeom>
            <a:avLst/>
            <a:gdLst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666750 h 2114550"/>
              <a:gd name="connsiteX1" fmla="*/ 9144000 w 9144000"/>
              <a:gd name="connsiteY1" fmla="*/ 0 h 2114550"/>
              <a:gd name="connsiteX2" fmla="*/ 9144000 w 9144000"/>
              <a:gd name="connsiteY2" fmla="*/ 914400 h 2114550"/>
              <a:gd name="connsiteX3" fmla="*/ 6334125 w 9144000"/>
              <a:gd name="connsiteY3" fmla="*/ 2114550 h 2114550"/>
              <a:gd name="connsiteX4" fmla="*/ 0 w 9144000"/>
              <a:gd name="connsiteY4" fmla="*/ 1047750 h 2114550"/>
              <a:gd name="connsiteX5" fmla="*/ 9525 w 9144000"/>
              <a:gd name="connsiteY5" fmla="*/ 666750 h 2114550"/>
              <a:gd name="connsiteX0" fmla="*/ 9525 w 9144000"/>
              <a:gd name="connsiteY0" fmla="*/ 9525 h 1457325"/>
              <a:gd name="connsiteX1" fmla="*/ 9144000 w 9144000"/>
              <a:gd name="connsiteY1" fmla="*/ 0 h 1457325"/>
              <a:gd name="connsiteX2" fmla="*/ 9144000 w 9144000"/>
              <a:gd name="connsiteY2" fmla="*/ 257175 h 1457325"/>
              <a:gd name="connsiteX3" fmla="*/ 6334125 w 9144000"/>
              <a:gd name="connsiteY3" fmla="*/ 1457325 h 1457325"/>
              <a:gd name="connsiteX4" fmla="*/ 0 w 9144000"/>
              <a:gd name="connsiteY4" fmla="*/ 390525 h 1457325"/>
              <a:gd name="connsiteX5" fmla="*/ 9525 w 9144000"/>
              <a:gd name="connsiteY5" fmla="*/ 9525 h 1457325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6334125 w 9144000"/>
              <a:gd name="connsiteY4" fmla="*/ 1457325 h 1581150"/>
              <a:gd name="connsiteX5" fmla="*/ 0 w 9144000"/>
              <a:gd name="connsiteY5" fmla="*/ 390525 h 1581150"/>
              <a:gd name="connsiteX6" fmla="*/ 9525 w 9144000"/>
              <a:gd name="connsiteY6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390525 h 1581150"/>
              <a:gd name="connsiteX5" fmla="*/ 9525 w 9144000"/>
              <a:gd name="connsiteY5" fmla="*/ 9525 h 1581150"/>
              <a:gd name="connsiteX0" fmla="*/ 9525 w 9144000"/>
              <a:gd name="connsiteY0" fmla="*/ 952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9525 w 9144000"/>
              <a:gd name="connsiteY5" fmla="*/ 9525 h 1581150"/>
              <a:gd name="connsiteX0" fmla="*/ 342207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342207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257175 h 1581150"/>
              <a:gd name="connsiteX3" fmla="*/ 9144000 w 9144000"/>
              <a:gd name="connsiteY3" fmla="*/ 1581150 h 1581150"/>
              <a:gd name="connsiteX4" fmla="*/ 9134495 w 9144000"/>
              <a:gd name="connsiteY4" fmla="*/ 1572115 h 1581150"/>
              <a:gd name="connsiteX5" fmla="*/ 0 w 9144000"/>
              <a:gd name="connsiteY5" fmla="*/ 1571625 h 1581150"/>
              <a:gd name="connsiteX6" fmla="*/ 20 w 9144000"/>
              <a:gd name="connsiteY6" fmla="*/ 1323975 h 1581150"/>
              <a:gd name="connsiteX0" fmla="*/ 20 w 9144000"/>
              <a:gd name="connsiteY0" fmla="*/ 1323975 h 1581150"/>
              <a:gd name="connsiteX1" fmla="*/ 9144000 w 9144000"/>
              <a:gd name="connsiteY1" fmla="*/ 0 h 1581150"/>
              <a:gd name="connsiteX2" fmla="*/ 9144000 w 9144000"/>
              <a:gd name="connsiteY2" fmla="*/ 1581150 h 1581150"/>
              <a:gd name="connsiteX3" fmla="*/ 9134495 w 9144000"/>
              <a:gd name="connsiteY3" fmla="*/ 1572115 h 1581150"/>
              <a:gd name="connsiteX4" fmla="*/ 0 w 9144000"/>
              <a:gd name="connsiteY4" fmla="*/ 1571625 h 1581150"/>
              <a:gd name="connsiteX5" fmla="*/ 20 w 9144000"/>
              <a:gd name="connsiteY5" fmla="*/ 1323975 h 1581150"/>
              <a:gd name="connsiteX0" fmla="*/ 20 w 9144000"/>
              <a:gd name="connsiteY0" fmla="*/ 456601 h 713776"/>
              <a:gd name="connsiteX1" fmla="*/ 8611709 w 9144000"/>
              <a:gd name="connsiteY1" fmla="*/ 0 h 713776"/>
              <a:gd name="connsiteX2" fmla="*/ 9144000 w 9144000"/>
              <a:gd name="connsiteY2" fmla="*/ 713776 h 713776"/>
              <a:gd name="connsiteX3" fmla="*/ 9134495 w 9144000"/>
              <a:gd name="connsiteY3" fmla="*/ 704741 h 713776"/>
              <a:gd name="connsiteX4" fmla="*/ 0 w 9144000"/>
              <a:gd name="connsiteY4" fmla="*/ 704251 h 713776"/>
              <a:gd name="connsiteX5" fmla="*/ 20 w 9144000"/>
              <a:gd name="connsiteY5" fmla="*/ 456601 h 713776"/>
              <a:gd name="connsiteX0" fmla="*/ 20 w 9144000"/>
              <a:gd name="connsiteY0" fmla="*/ 818007 h 1075182"/>
              <a:gd name="connsiteX1" fmla="*/ 9124990 w 9144000"/>
              <a:gd name="connsiteY1" fmla="*/ 0 h 1075182"/>
              <a:gd name="connsiteX2" fmla="*/ 9144000 w 9144000"/>
              <a:gd name="connsiteY2" fmla="*/ 1075182 h 1075182"/>
              <a:gd name="connsiteX3" fmla="*/ 9134495 w 9144000"/>
              <a:gd name="connsiteY3" fmla="*/ 1066147 h 1075182"/>
              <a:gd name="connsiteX4" fmla="*/ 0 w 9144000"/>
              <a:gd name="connsiteY4" fmla="*/ 1065657 h 1075182"/>
              <a:gd name="connsiteX5" fmla="*/ 20 w 9144000"/>
              <a:gd name="connsiteY5" fmla="*/ 818007 h 1075182"/>
              <a:gd name="connsiteX0" fmla="*/ 20 w 9144000"/>
              <a:gd name="connsiteY0" fmla="*/ 176512 h 433687"/>
              <a:gd name="connsiteX1" fmla="*/ 8782802 w 9144000"/>
              <a:gd name="connsiteY1" fmla="*/ 0 h 433687"/>
              <a:gd name="connsiteX2" fmla="*/ 9144000 w 9144000"/>
              <a:gd name="connsiteY2" fmla="*/ 433687 h 433687"/>
              <a:gd name="connsiteX3" fmla="*/ 9134495 w 9144000"/>
              <a:gd name="connsiteY3" fmla="*/ 424652 h 433687"/>
              <a:gd name="connsiteX4" fmla="*/ 0 w 9144000"/>
              <a:gd name="connsiteY4" fmla="*/ 424162 h 433687"/>
              <a:gd name="connsiteX5" fmla="*/ 20 w 9144000"/>
              <a:gd name="connsiteY5" fmla="*/ 176512 h 433687"/>
              <a:gd name="connsiteX0" fmla="*/ 20 w 9144000"/>
              <a:gd name="connsiteY0" fmla="*/ 411426 h 668601"/>
              <a:gd name="connsiteX1" fmla="*/ 9124989 w 9144000"/>
              <a:gd name="connsiteY1" fmla="*/ 0 h 668601"/>
              <a:gd name="connsiteX2" fmla="*/ 9144000 w 9144000"/>
              <a:gd name="connsiteY2" fmla="*/ 668601 h 668601"/>
              <a:gd name="connsiteX3" fmla="*/ 9134495 w 9144000"/>
              <a:gd name="connsiteY3" fmla="*/ 659566 h 668601"/>
              <a:gd name="connsiteX4" fmla="*/ 0 w 9144000"/>
              <a:gd name="connsiteY4" fmla="*/ 659076 h 668601"/>
              <a:gd name="connsiteX5" fmla="*/ 20 w 9144000"/>
              <a:gd name="connsiteY5" fmla="*/ 411426 h 668601"/>
              <a:gd name="connsiteX0" fmla="*/ 20 w 9144000"/>
              <a:gd name="connsiteY0" fmla="*/ 998711 h 1081261"/>
              <a:gd name="connsiteX1" fmla="*/ 9124989 w 9144000"/>
              <a:gd name="connsiteY1" fmla="*/ 0 h 1081261"/>
              <a:gd name="connsiteX2" fmla="*/ 9144000 w 9144000"/>
              <a:gd name="connsiteY2" fmla="*/ 668601 h 1081261"/>
              <a:gd name="connsiteX3" fmla="*/ 9134495 w 9144000"/>
              <a:gd name="connsiteY3" fmla="*/ 659566 h 1081261"/>
              <a:gd name="connsiteX4" fmla="*/ 0 w 9144000"/>
              <a:gd name="connsiteY4" fmla="*/ 659076 h 1081261"/>
              <a:gd name="connsiteX5" fmla="*/ 20 w 9144000"/>
              <a:gd name="connsiteY5" fmla="*/ 998711 h 1081261"/>
              <a:gd name="connsiteX0" fmla="*/ 2243247 w 9144000"/>
              <a:gd name="connsiteY0" fmla="*/ 619235 h 701785"/>
              <a:gd name="connsiteX1" fmla="*/ 9124989 w 9144000"/>
              <a:gd name="connsiteY1" fmla="*/ 0 h 701785"/>
              <a:gd name="connsiteX2" fmla="*/ 9144000 w 9144000"/>
              <a:gd name="connsiteY2" fmla="*/ 668601 h 701785"/>
              <a:gd name="connsiteX3" fmla="*/ 9134495 w 9144000"/>
              <a:gd name="connsiteY3" fmla="*/ 659566 h 701785"/>
              <a:gd name="connsiteX4" fmla="*/ 0 w 9144000"/>
              <a:gd name="connsiteY4" fmla="*/ 659076 h 701785"/>
              <a:gd name="connsiteX5" fmla="*/ 2243247 w 9144000"/>
              <a:gd name="connsiteY5" fmla="*/ 619235 h 701785"/>
              <a:gd name="connsiteX0" fmla="*/ 7 w 6900760"/>
              <a:gd name="connsiteY0" fmla="*/ 619235 h 1354783"/>
              <a:gd name="connsiteX1" fmla="*/ 6881749 w 6900760"/>
              <a:gd name="connsiteY1" fmla="*/ 0 h 1354783"/>
              <a:gd name="connsiteX2" fmla="*/ 6900760 w 6900760"/>
              <a:gd name="connsiteY2" fmla="*/ 668601 h 1354783"/>
              <a:gd name="connsiteX3" fmla="*/ 6891255 w 6900760"/>
              <a:gd name="connsiteY3" fmla="*/ 659566 h 1354783"/>
              <a:gd name="connsiteX4" fmla="*/ 684361 w 6900760"/>
              <a:gd name="connsiteY4" fmla="*/ 1354783 h 1354783"/>
              <a:gd name="connsiteX5" fmla="*/ 7 w 6900760"/>
              <a:gd name="connsiteY5" fmla="*/ 619235 h 1354783"/>
              <a:gd name="connsiteX0" fmla="*/ 0 w 6900753"/>
              <a:gd name="connsiteY0" fmla="*/ 619235 h 668601"/>
              <a:gd name="connsiteX1" fmla="*/ 6881742 w 6900753"/>
              <a:gd name="connsiteY1" fmla="*/ 0 h 668601"/>
              <a:gd name="connsiteX2" fmla="*/ 6900753 w 6900753"/>
              <a:gd name="connsiteY2" fmla="*/ 668601 h 668601"/>
              <a:gd name="connsiteX3" fmla="*/ 6891248 w 6900753"/>
              <a:gd name="connsiteY3" fmla="*/ 659566 h 668601"/>
              <a:gd name="connsiteX4" fmla="*/ 0 w 6900753"/>
              <a:gd name="connsiteY4" fmla="*/ 619235 h 668601"/>
              <a:gd name="connsiteX0" fmla="*/ 0 w 6263905"/>
              <a:gd name="connsiteY0" fmla="*/ 1197485 h 1197485"/>
              <a:gd name="connsiteX1" fmla="*/ 6244894 w 6263905"/>
              <a:gd name="connsiteY1" fmla="*/ 0 h 1197485"/>
              <a:gd name="connsiteX2" fmla="*/ 6263905 w 6263905"/>
              <a:gd name="connsiteY2" fmla="*/ 668601 h 1197485"/>
              <a:gd name="connsiteX3" fmla="*/ 6254400 w 6263905"/>
              <a:gd name="connsiteY3" fmla="*/ 659566 h 1197485"/>
              <a:gd name="connsiteX4" fmla="*/ 0 w 6263905"/>
              <a:gd name="connsiteY4" fmla="*/ 1197485 h 1197485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7309477 w 7318982"/>
              <a:gd name="connsiteY3" fmla="*/ 659566 h 673446"/>
              <a:gd name="connsiteX4" fmla="*/ 0 w 7318982"/>
              <a:gd name="connsiteY4" fmla="*/ 673446 h 673446"/>
              <a:gd name="connsiteX0" fmla="*/ 0 w 7318982"/>
              <a:gd name="connsiteY0" fmla="*/ 673446 h 673446"/>
              <a:gd name="connsiteX1" fmla="*/ 7299971 w 7318982"/>
              <a:gd name="connsiteY1" fmla="*/ 0 h 673446"/>
              <a:gd name="connsiteX2" fmla="*/ 7318982 w 7318982"/>
              <a:gd name="connsiteY2" fmla="*/ 668601 h 673446"/>
              <a:gd name="connsiteX3" fmla="*/ 0 w 7318982"/>
              <a:gd name="connsiteY3" fmla="*/ 673446 h 673446"/>
              <a:gd name="connsiteX0" fmla="*/ 0 w 7318982"/>
              <a:gd name="connsiteY0" fmla="*/ 526624 h 526624"/>
              <a:gd name="connsiteX1" fmla="*/ 7166898 w 7318982"/>
              <a:gd name="connsiteY1" fmla="*/ 0 h 526624"/>
              <a:gd name="connsiteX2" fmla="*/ 7318982 w 7318982"/>
              <a:gd name="connsiteY2" fmla="*/ 521779 h 526624"/>
              <a:gd name="connsiteX3" fmla="*/ 0 w 7318982"/>
              <a:gd name="connsiteY3" fmla="*/ 526624 h 526624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318982 w 7323733"/>
              <a:gd name="connsiteY2" fmla="*/ 668600 h 673445"/>
              <a:gd name="connsiteX3" fmla="*/ 0 w 7323733"/>
              <a:gd name="connsiteY3" fmla="*/ 673445 h 673445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145512 w 7323733"/>
              <a:gd name="connsiteY2" fmla="*/ 352371 h 673445"/>
              <a:gd name="connsiteX3" fmla="*/ 0 w 7323733"/>
              <a:gd name="connsiteY3" fmla="*/ 673445 h 673445"/>
              <a:gd name="connsiteX0" fmla="*/ 0 w 7323733"/>
              <a:gd name="connsiteY0" fmla="*/ 673445 h 675378"/>
              <a:gd name="connsiteX1" fmla="*/ 7323733 w 7323733"/>
              <a:gd name="connsiteY1" fmla="*/ 0 h 675378"/>
              <a:gd name="connsiteX2" fmla="*/ 7318982 w 7323733"/>
              <a:gd name="connsiteY2" fmla="*/ 675378 h 675378"/>
              <a:gd name="connsiteX3" fmla="*/ 0 w 7323733"/>
              <a:gd name="connsiteY3" fmla="*/ 673445 h 675378"/>
              <a:gd name="connsiteX0" fmla="*/ 0 w 7323733"/>
              <a:gd name="connsiteY0" fmla="*/ 673445 h 673445"/>
              <a:gd name="connsiteX1" fmla="*/ 7323733 w 7323733"/>
              <a:gd name="connsiteY1" fmla="*/ 0 h 673445"/>
              <a:gd name="connsiteX2" fmla="*/ 7202544 w 7323733"/>
              <a:gd name="connsiteY2" fmla="*/ 490158 h 673445"/>
              <a:gd name="connsiteX3" fmla="*/ 0 w 7323733"/>
              <a:gd name="connsiteY3" fmla="*/ 673445 h 673445"/>
              <a:gd name="connsiteX0" fmla="*/ 0 w 7323733"/>
              <a:gd name="connsiteY0" fmla="*/ 673445 h 675379"/>
              <a:gd name="connsiteX1" fmla="*/ 7323733 w 7323733"/>
              <a:gd name="connsiteY1" fmla="*/ 0 h 675379"/>
              <a:gd name="connsiteX2" fmla="*/ 7321359 w 7323733"/>
              <a:gd name="connsiteY2" fmla="*/ 675379 h 675379"/>
              <a:gd name="connsiteX3" fmla="*/ 0 w 7323733"/>
              <a:gd name="connsiteY3" fmla="*/ 673445 h 675379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</a:cxnLst>
            <a:rect l="l" t="t" r="r" b="b"/>
            <a:pathLst>
              <a:path w="7323733" h="675379">
                <a:moveTo>
                  <a:pt x="0" y="673445"/>
                </a:moveTo>
                <a:lnTo>
                  <a:pt x="7323733" y="0"/>
                </a:lnTo>
                <a:cubicBezTo>
                  <a:pt x="7322149" y="222867"/>
                  <a:pt x="7322943" y="452512"/>
                  <a:pt x="7321359" y="675379"/>
                </a:cubicBezTo>
                <a:lnTo>
                  <a:pt x="0" y="673445"/>
                </a:lnTo>
                <a:close/>
              </a:path>
            </a:pathLst>
          </a:custGeom>
          <a:gradFill>
            <a:gsLst>
              <a:gs pos="28000">
                <a:schemeClr val="accent1"/>
              </a:gs>
              <a:gs pos="40000">
                <a:schemeClr val="accent1">
                  <a:lumMod val="40000"/>
                  <a:lumOff val="60000"/>
                </a:schemeClr>
              </a:gs>
              <a:gs pos="48000">
                <a:schemeClr val="accent1"/>
              </a:gs>
            </a:gsLst>
            <a:lin ang="1590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9" name="Freeform 8"/>
          <p:cNvSpPr/>
          <p:nvPr/>
        </p:nvSpPr>
        <p:spPr>
          <a:xfrm>
            <a:off x="0" y="5457825"/>
            <a:ext cx="7239000" cy="1400175"/>
          </a:xfrm>
          <a:custGeom>
            <a:avLst/>
            <a:gdLst>
              <a:gd name="connsiteX0" fmla="*/ 0 w 9134475"/>
              <a:gd name="connsiteY0" fmla="*/ 142875 h 1323975"/>
              <a:gd name="connsiteX1" fmla="*/ 6305550 w 9134475"/>
              <a:gd name="connsiteY1" fmla="*/ 1209675 h 1323975"/>
              <a:gd name="connsiteX2" fmla="*/ 9134475 w 9134475"/>
              <a:gd name="connsiteY2" fmla="*/ 0 h 1323975"/>
              <a:gd name="connsiteX3" fmla="*/ 9134475 w 9134475"/>
              <a:gd name="connsiteY3" fmla="*/ 1323975 h 1323975"/>
              <a:gd name="connsiteX4" fmla="*/ 0 w 9134475"/>
              <a:gd name="connsiteY4" fmla="*/ 1323975 h 1323975"/>
              <a:gd name="connsiteX5" fmla="*/ 0 w 9134475"/>
              <a:gd name="connsiteY5" fmla="*/ 142875 h 1323975"/>
              <a:gd name="connsiteX0" fmla="*/ 0 w 9134475"/>
              <a:gd name="connsiteY0" fmla="*/ 0 h 1181100"/>
              <a:gd name="connsiteX1" fmla="*/ 6305550 w 9134475"/>
              <a:gd name="connsiteY1" fmla="*/ 1066800 h 1181100"/>
              <a:gd name="connsiteX2" fmla="*/ 9134475 w 9134475"/>
              <a:gd name="connsiteY2" fmla="*/ 1181100 h 1181100"/>
              <a:gd name="connsiteX3" fmla="*/ 0 w 9134475"/>
              <a:gd name="connsiteY3" fmla="*/ 1181100 h 1181100"/>
              <a:gd name="connsiteX4" fmla="*/ 0 w 9134475"/>
              <a:gd name="connsiteY4" fmla="*/ 0 h 1181100"/>
              <a:gd name="connsiteX0" fmla="*/ 0 w 6494783"/>
              <a:gd name="connsiteY0" fmla="*/ 0 h 1181100"/>
              <a:gd name="connsiteX1" fmla="*/ 6305550 w 6494783"/>
              <a:gd name="connsiteY1" fmla="*/ 1066800 h 1181100"/>
              <a:gd name="connsiteX2" fmla="*/ 6494783 w 6494783"/>
              <a:gd name="connsiteY2" fmla="*/ 1181100 h 1181100"/>
              <a:gd name="connsiteX3" fmla="*/ 0 w 6494783"/>
              <a:gd name="connsiteY3" fmla="*/ 1181100 h 1181100"/>
              <a:gd name="connsiteX4" fmla="*/ 0 w 6494783"/>
              <a:gd name="connsiteY4" fmla="*/ 0 h 1181100"/>
              <a:gd name="connsiteX0" fmla="*/ 0 w 6494783"/>
              <a:gd name="connsiteY0" fmla="*/ 0 h 1181100"/>
              <a:gd name="connsiteX1" fmla="*/ 6494783 w 6494783"/>
              <a:gd name="connsiteY1" fmla="*/ 1181100 h 1181100"/>
              <a:gd name="connsiteX2" fmla="*/ 0 w 6494783"/>
              <a:gd name="connsiteY2" fmla="*/ 1181100 h 1181100"/>
              <a:gd name="connsiteX3" fmla="*/ 0 w 6494783"/>
              <a:gd name="connsiteY3" fmla="*/ 0 h 1181100"/>
              <a:gd name="connsiteX0" fmla="*/ 0 w 7415827"/>
              <a:gd name="connsiteY0" fmla="*/ 0 h 1181100"/>
              <a:gd name="connsiteX1" fmla="*/ 7415827 w 7415827"/>
              <a:gd name="connsiteY1" fmla="*/ 866775 h 1181100"/>
              <a:gd name="connsiteX2" fmla="*/ 0 w 7415827"/>
              <a:gd name="connsiteY2" fmla="*/ 1181100 h 1181100"/>
              <a:gd name="connsiteX3" fmla="*/ 0 w 7415827"/>
              <a:gd name="connsiteY3" fmla="*/ 0 h 1181100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0 w 7415827"/>
              <a:gd name="connsiteY2" fmla="*/ 1571625 h 1571625"/>
              <a:gd name="connsiteX3" fmla="*/ 0 w 7415827"/>
              <a:gd name="connsiteY3" fmla="*/ 0 h 1571625"/>
              <a:gd name="connsiteX0" fmla="*/ 0 w 7415827"/>
              <a:gd name="connsiteY0" fmla="*/ 0 h 1571625"/>
              <a:gd name="connsiteX1" fmla="*/ 7415827 w 7415827"/>
              <a:gd name="connsiteY1" fmla="*/ 866775 h 1571625"/>
              <a:gd name="connsiteX2" fmla="*/ 1823096 w 7415827"/>
              <a:gd name="connsiteY2" fmla="*/ 1571625 h 1571625"/>
              <a:gd name="connsiteX3" fmla="*/ 0 w 7415827"/>
              <a:gd name="connsiteY3" fmla="*/ 1571625 h 1571625"/>
              <a:gd name="connsiteX4" fmla="*/ 0 w 7415827"/>
              <a:gd name="connsiteY4" fmla="*/ 0 h 1571625"/>
              <a:gd name="connsiteX0" fmla="*/ 0 w 7216426"/>
              <a:gd name="connsiteY0" fmla="*/ 0 h 1571625"/>
              <a:gd name="connsiteX1" fmla="*/ 7216426 w 7216426"/>
              <a:gd name="connsiteY1" fmla="*/ 1038225 h 1571625"/>
              <a:gd name="connsiteX2" fmla="*/ 1823096 w 7216426"/>
              <a:gd name="connsiteY2" fmla="*/ 1571625 h 1571625"/>
              <a:gd name="connsiteX3" fmla="*/ 0 w 7216426"/>
              <a:gd name="connsiteY3" fmla="*/ 1571625 h 1571625"/>
              <a:gd name="connsiteX4" fmla="*/ 0 w 7216426"/>
              <a:gd name="connsiteY4" fmla="*/ 0 h 1571625"/>
              <a:gd name="connsiteX0" fmla="*/ 0 w 7216426"/>
              <a:gd name="connsiteY0" fmla="*/ 0 h 914400"/>
              <a:gd name="connsiteX1" fmla="*/ 7216426 w 7216426"/>
              <a:gd name="connsiteY1" fmla="*/ 381000 h 914400"/>
              <a:gd name="connsiteX2" fmla="*/ 1823096 w 7216426"/>
              <a:gd name="connsiteY2" fmla="*/ 914400 h 914400"/>
              <a:gd name="connsiteX3" fmla="*/ 0 w 7216426"/>
              <a:gd name="connsiteY3" fmla="*/ 914400 h 914400"/>
              <a:gd name="connsiteX4" fmla="*/ 0 w 7216426"/>
              <a:gd name="connsiteY4" fmla="*/ 0 h 914400"/>
              <a:gd name="connsiteX0" fmla="*/ 0 w 7216426"/>
              <a:gd name="connsiteY0" fmla="*/ 0 h 1400175"/>
              <a:gd name="connsiteX1" fmla="*/ 7216426 w 7216426"/>
              <a:gd name="connsiteY1" fmla="*/ 866775 h 1400175"/>
              <a:gd name="connsiteX2" fmla="*/ 1823096 w 7216426"/>
              <a:gd name="connsiteY2" fmla="*/ 1400175 h 1400175"/>
              <a:gd name="connsiteX3" fmla="*/ 0 w 7216426"/>
              <a:gd name="connsiteY3" fmla="*/ 1400175 h 1400175"/>
              <a:gd name="connsiteX4" fmla="*/ 0 w 7216426"/>
              <a:gd name="connsiteY4" fmla="*/ 0 h 140017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216426" h="1400175">
                <a:moveTo>
                  <a:pt x="0" y="0"/>
                </a:moveTo>
                <a:lnTo>
                  <a:pt x="7216426" y="866775"/>
                </a:lnTo>
                <a:lnTo>
                  <a:pt x="1823096" y="1400175"/>
                </a:lnTo>
                <a:lnTo>
                  <a:pt x="0" y="1400175"/>
                </a:lnTo>
                <a:lnTo>
                  <a:pt x="0" y="0"/>
                </a:lnTo>
                <a:close/>
              </a:path>
            </a:pathLst>
          </a:custGeom>
          <a:gradFill>
            <a:gsLst>
              <a:gs pos="0">
                <a:schemeClr val="accent3"/>
              </a:gs>
              <a:gs pos="52000">
                <a:schemeClr val="accent3">
                  <a:lumMod val="40000"/>
                  <a:lumOff val="60000"/>
                </a:schemeClr>
              </a:gs>
              <a:gs pos="66000">
                <a:schemeClr val="accent3"/>
              </a:gs>
            </a:gsLst>
            <a:lin ang="16620000" scaled="0"/>
          </a:gra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algn="ctr" defTabSz="914400" rtl="0" eaLnBrk="1" latinLnBrk="0" hangingPunct="1"/>
            <a:endParaRPr lang="en-US" sz="1800" kern="1200">
              <a:solidFill>
                <a:schemeClr val="lt1"/>
              </a:solidFill>
              <a:latin typeface="+mn-lt"/>
              <a:ea typeface="+mn-ea"/>
              <a:cs typeface="+mn-cs"/>
            </a:endParaRP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4572000" y="609600"/>
            <a:ext cx="3886200" cy="4190999"/>
          </a:xfrm>
          <a:ln w="79375">
            <a:solidFill>
              <a:schemeClr val="tx1"/>
            </a:solidFill>
            <a:miter lim="800000"/>
          </a:ln>
          <a:effectLst>
            <a:outerShdw blurRad="50800" dist="38100" dir="5400000" algn="ctr" rotWithShape="0">
              <a:srgbClr val="000000">
                <a:alpha val="42000"/>
              </a:srgbClr>
            </a:outerShdw>
          </a:effectLst>
        </p:spPr>
        <p:txBody>
          <a:bodyPr>
            <a:normAutofit/>
          </a:bodyPr>
          <a:lstStyle>
            <a:lvl1pPr marL="0" indent="0" algn="ctr">
              <a:buNone/>
              <a:defRPr sz="25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en-US" smtClean="0"/>
              <a:t>Drag picture to placeholder or click icon to add</a:t>
            </a:r>
            <a:endParaRPr lang="en-US" dirty="0"/>
          </a:p>
        </p:txBody>
      </p:sp>
      <p:sp>
        <p:nvSpPr>
          <p:cNvPr id="10" name="Freeform 9"/>
          <p:cNvSpPr/>
          <p:nvPr/>
        </p:nvSpPr>
        <p:spPr>
          <a:xfrm>
            <a:off x="-196" y="5412337"/>
            <a:ext cx="7605568" cy="927910"/>
          </a:xfrm>
          <a:custGeom>
            <a:avLst/>
            <a:gdLst>
              <a:gd name="connsiteX0" fmla="*/ 0 w 7436498"/>
              <a:gd name="connsiteY0" fmla="*/ 0 h 951723"/>
              <a:gd name="connsiteX1" fmla="*/ 0 w 7436498"/>
              <a:gd name="connsiteY1" fmla="*/ 139959 h 951723"/>
              <a:gd name="connsiteX2" fmla="*/ 7053942 w 7436498"/>
              <a:gd name="connsiteY2" fmla="*/ 951723 h 951723"/>
              <a:gd name="connsiteX3" fmla="*/ 7436498 w 7436498"/>
              <a:gd name="connsiteY3" fmla="*/ 914400 h 951723"/>
              <a:gd name="connsiteX4" fmla="*/ 0 w 7436498"/>
              <a:gd name="connsiteY4" fmla="*/ 0 h 951723"/>
              <a:gd name="connsiteX0" fmla="*/ 190500 w 7436498"/>
              <a:gd name="connsiteY0" fmla="*/ 0 h 1004110"/>
              <a:gd name="connsiteX1" fmla="*/ 0 w 7436498"/>
              <a:gd name="connsiteY1" fmla="*/ 192346 h 1004110"/>
              <a:gd name="connsiteX2" fmla="*/ 7053942 w 7436498"/>
              <a:gd name="connsiteY2" fmla="*/ 1004110 h 1004110"/>
              <a:gd name="connsiteX3" fmla="*/ 7436498 w 7436498"/>
              <a:gd name="connsiteY3" fmla="*/ 966787 h 1004110"/>
              <a:gd name="connsiteX4" fmla="*/ 190500 w 7436498"/>
              <a:gd name="connsiteY4" fmla="*/ 0 h 1004110"/>
              <a:gd name="connsiteX0" fmla="*/ 0 w 7448404"/>
              <a:gd name="connsiteY0" fmla="*/ 0 h 923148"/>
              <a:gd name="connsiteX1" fmla="*/ 11906 w 7448404"/>
              <a:gd name="connsiteY1" fmla="*/ 111384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164306 w 7448404"/>
              <a:gd name="connsiteY1" fmla="*/ 685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0 w 7448404"/>
              <a:gd name="connsiteY0" fmla="*/ 0 h 923148"/>
              <a:gd name="connsiteX1" fmla="*/ 302418 w 7448404"/>
              <a:gd name="connsiteY1" fmla="*/ 297122 h 923148"/>
              <a:gd name="connsiteX2" fmla="*/ 7065848 w 7448404"/>
              <a:gd name="connsiteY2" fmla="*/ 923148 h 923148"/>
              <a:gd name="connsiteX3" fmla="*/ 7448404 w 7448404"/>
              <a:gd name="connsiteY3" fmla="*/ 885825 h 923148"/>
              <a:gd name="connsiteX4" fmla="*/ 0 w 7448404"/>
              <a:gd name="connsiteY4" fmla="*/ 0 h 923148"/>
              <a:gd name="connsiteX0" fmla="*/ 1 w 7448405"/>
              <a:gd name="connsiteY0" fmla="*/ 0 h 923148"/>
              <a:gd name="connsiteX1" fmla="*/ 0 w 7448405"/>
              <a:gd name="connsiteY1" fmla="*/ 75665 h 923148"/>
              <a:gd name="connsiteX2" fmla="*/ 7065849 w 7448405"/>
              <a:gd name="connsiteY2" fmla="*/ 923148 h 923148"/>
              <a:gd name="connsiteX3" fmla="*/ 7448405 w 7448405"/>
              <a:gd name="connsiteY3" fmla="*/ 885825 h 923148"/>
              <a:gd name="connsiteX4" fmla="*/ 1 w 7448405"/>
              <a:gd name="connsiteY4" fmla="*/ 0 h 923148"/>
              <a:gd name="connsiteX0" fmla="*/ 1 w 7400780"/>
              <a:gd name="connsiteY0" fmla="*/ 0 h 928688"/>
              <a:gd name="connsiteX1" fmla="*/ 0 w 7400780"/>
              <a:gd name="connsiteY1" fmla="*/ 75665 h 928688"/>
              <a:gd name="connsiteX2" fmla="*/ 7065849 w 7400780"/>
              <a:gd name="connsiteY2" fmla="*/ 923148 h 928688"/>
              <a:gd name="connsiteX3" fmla="*/ 7400780 w 7400780"/>
              <a:gd name="connsiteY3" fmla="*/ 928688 h 928688"/>
              <a:gd name="connsiteX4" fmla="*/ 1 w 7400780"/>
              <a:gd name="connsiteY4" fmla="*/ 0 h 928688"/>
              <a:gd name="connsiteX0" fmla="*/ 1 w 7605568"/>
              <a:gd name="connsiteY0" fmla="*/ 0 h 923148"/>
              <a:gd name="connsiteX1" fmla="*/ 0 w 7605568"/>
              <a:gd name="connsiteY1" fmla="*/ 75665 h 923148"/>
              <a:gd name="connsiteX2" fmla="*/ 7065849 w 7605568"/>
              <a:gd name="connsiteY2" fmla="*/ 923148 h 923148"/>
              <a:gd name="connsiteX3" fmla="*/ 7605568 w 7605568"/>
              <a:gd name="connsiteY3" fmla="*/ 897732 h 923148"/>
              <a:gd name="connsiteX4" fmla="*/ 1 w 7605568"/>
              <a:gd name="connsiteY4" fmla="*/ 0 h 923148"/>
              <a:gd name="connsiteX0" fmla="*/ 1 w 7605568"/>
              <a:gd name="connsiteY0" fmla="*/ 0 h 897732"/>
              <a:gd name="connsiteX1" fmla="*/ 0 w 7605568"/>
              <a:gd name="connsiteY1" fmla="*/ 75665 h 897732"/>
              <a:gd name="connsiteX2" fmla="*/ 7065849 w 7605568"/>
              <a:gd name="connsiteY2" fmla="*/ 863617 h 897732"/>
              <a:gd name="connsiteX3" fmla="*/ 7605568 w 7605568"/>
              <a:gd name="connsiteY3" fmla="*/ 897732 h 897732"/>
              <a:gd name="connsiteX4" fmla="*/ 1 w 7605568"/>
              <a:gd name="connsiteY4" fmla="*/ 0 h 897732"/>
              <a:gd name="connsiteX0" fmla="*/ 1 w 7605568"/>
              <a:gd name="connsiteY0" fmla="*/ 0 h 927910"/>
              <a:gd name="connsiteX1" fmla="*/ 0 w 7605568"/>
              <a:gd name="connsiteY1" fmla="*/ 75665 h 927910"/>
              <a:gd name="connsiteX2" fmla="*/ 7225392 w 7605568"/>
              <a:gd name="connsiteY2" fmla="*/ 927910 h 927910"/>
              <a:gd name="connsiteX3" fmla="*/ 7605568 w 7605568"/>
              <a:gd name="connsiteY3" fmla="*/ 897732 h 927910"/>
              <a:gd name="connsiteX4" fmla="*/ 1 w 7605568"/>
              <a:gd name="connsiteY4" fmla="*/ 0 h 92791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605568" h="927910">
                <a:moveTo>
                  <a:pt x="1" y="0"/>
                </a:moveTo>
                <a:cubicBezTo>
                  <a:pt x="1" y="25222"/>
                  <a:pt x="0" y="50443"/>
                  <a:pt x="0" y="75665"/>
                </a:cubicBezTo>
                <a:lnTo>
                  <a:pt x="7225392" y="927910"/>
                </a:lnTo>
                <a:lnTo>
                  <a:pt x="7605568" y="897732"/>
                </a:lnTo>
                <a:lnTo>
                  <a:pt x="1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1" name="Freeform 10"/>
          <p:cNvSpPr/>
          <p:nvPr/>
        </p:nvSpPr>
        <p:spPr>
          <a:xfrm>
            <a:off x="1680725" y="6116507"/>
            <a:ext cx="7465656" cy="741493"/>
          </a:xfrm>
          <a:custGeom>
            <a:avLst/>
            <a:gdLst>
              <a:gd name="connsiteX0" fmla="*/ 7408506 w 7408506"/>
              <a:gd name="connsiteY0" fmla="*/ 0 h 755780"/>
              <a:gd name="connsiteX1" fmla="*/ 0 w 7408506"/>
              <a:gd name="connsiteY1" fmla="*/ 755780 h 755780"/>
              <a:gd name="connsiteX2" fmla="*/ 662473 w 7408506"/>
              <a:gd name="connsiteY2" fmla="*/ 755780 h 755780"/>
              <a:gd name="connsiteX3" fmla="*/ 7408506 w 7408506"/>
              <a:gd name="connsiteY3" fmla="*/ 74645 h 755780"/>
              <a:gd name="connsiteX4" fmla="*/ 7408506 w 7408506"/>
              <a:gd name="connsiteY4" fmla="*/ 0 h 755780"/>
              <a:gd name="connsiteX0" fmla="*/ 6958449 w 6958449"/>
              <a:gd name="connsiteY0" fmla="*/ 0 h 755780"/>
              <a:gd name="connsiteX1" fmla="*/ 0 w 6958449"/>
              <a:gd name="connsiteY1" fmla="*/ 712918 h 755780"/>
              <a:gd name="connsiteX2" fmla="*/ 212416 w 6958449"/>
              <a:gd name="connsiteY2" fmla="*/ 755780 h 755780"/>
              <a:gd name="connsiteX3" fmla="*/ 6958449 w 6958449"/>
              <a:gd name="connsiteY3" fmla="*/ 74645 h 755780"/>
              <a:gd name="connsiteX4" fmla="*/ 6958449 w 6958449"/>
              <a:gd name="connsiteY4" fmla="*/ 0 h 755780"/>
              <a:gd name="connsiteX0" fmla="*/ 6958449 w 6958449"/>
              <a:gd name="connsiteY0" fmla="*/ 0 h 712918"/>
              <a:gd name="connsiteX1" fmla="*/ 0 w 6958449"/>
              <a:gd name="connsiteY1" fmla="*/ 712918 h 712918"/>
              <a:gd name="connsiteX2" fmla="*/ 302903 w 6958449"/>
              <a:gd name="connsiteY2" fmla="*/ 705774 h 712918"/>
              <a:gd name="connsiteX3" fmla="*/ 6958449 w 6958449"/>
              <a:gd name="connsiteY3" fmla="*/ 74645 h 712918"/>
              <a:gd name="connsiteX4" fmla="*/ 6958449 w 6958449"/>
              <a:gd name="connsiteY4" fmla="*/ 0 h 712918"/>
              <a:gd name="connsiteX0" fmla="*/ 6958449 w 6958449"/>
              <a:gd name="connsiteY0" fmla="*/ 0 h 741492"/>
              <a:gd name="connsiteX1" fmla="*/ 0 w 6958449"/>
              <a:gd name="connsiteY1" fmla="*/ 712918 h 741492"/>
              <a:gd name="connsiteX2" fmla="*/ 248134 w 6958449"/>
              <a:gd name="connsiteY2" fmla="*/ 741492 h 741492"/>
              <a:gd name="connsiteX3" fmla="*/ 6958449 w 6958449"/>
              <a:gd name="connsiteY3" fmla="*/ 74645 h 741492"/>
              <a:gd name="connsiteX4" fmla="*/ 6958449 w 6958449"/>
              <a:gd name="connsiteY4" fmla="*/ 0 h 741492"/>
              <a:gd name="connsiteX0" fmla="*/ 7465656 w 7465656"/>
              <a:gd name="connsiteY0" fmla="*/ 0 h 741493"/>
              <a:gd name="connsiteX1" fmla="*/ 0 w 7465656"/>
              <a:gd name="connsiteY1" fmla="*/ 741493 h 741493"/>
              <a:gd name="connsiteX2" fmla="*/ 755341 w 7465656"/>
              <a:gd name="connsiteY2" fmla="*/ 741492 h 741493"/>
              <a:gd name="connsiteX3" fmla="*/ 7465656 w 7465656"/>
              <a:gd name="connsiteY3" fmla="*/ 74645 h 741493"/>
              <a:gd name="connsiteX4" fmla="*/ 7465656 w 7465656"/>
              <a:gd name="connsiteY4" fmla="*/ 0 h 74149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7465656" h="741493">
                <a:moveTo>
                  <a:pt x="7465656" y="0"/>
                </a:moveTo>
                <a:lnTo>
                  <a:pt x="0" y="741493"/>
                </a:lnTo>
                <a:lnTo>
                  <a:pt x="755341" y="741492"/>
                </a:lnTo>
                <a:lnTo>
                  <a:pt x="7465656" y="74645"/>
                </a:lnTo>
                <a:lnTo>
                  <a:pt x="7465656" y="0"/>
                </a:lnTo>
                <a:close/>
              </a:path>
            </a:pathLst>
          </a:custGeom>
          <a:solidFill>
            <a:srgbClr val="FFFFF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  <p:sp>
        <p:nvSpPr>
          <p:cNvPr id="14" name="Title 1"/>
          <p:cNvSpPr>
            <a:spLocks noGrp="1"/>
          </p:cNvSpPr>
          <p:nvPr>
            <p:ph type="title"/>
          </p:nvPr>
        </p:nvSpPr>
        <p:spPr>
          <a:xfrm>
            <a:off x="676656" y="609600"/>
            <a:ext cx="3383280" cy="914400"/>
          </a:xfrm>
        </p:spPr>
        <p:txBody>
          <a:bodyPr anchor="b">
            <a:noAutofit/>
          </a:bodyPr>
          <a:lstStyle>
            <a:lvl1pPr algn="l">
              <a:defRPr sz="2200" b="0" i="0" cap="none" baseline="0">
                <a:solidFill>
                  <a:schemeClr val="tx2"/>
                </a:solidFill>
              </a:defRPr>
            </a:lvl1pPr>
          </a:lstStyle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15" name="Text Placeholder 14"/>
          <p:cNvSpPr>
            <a:spLocks noGrp="1"/>
          </p:cNvSpPr>
          <p:nvPr>
            <p:ph type="body" sz="quarter" idx="14"/>
          </p:nvPr>
        </p:nvSpPr>
        <p:spPr>
          <a:xfrm>
            <a:off x="676656" y="1524000"/>
            <a:ext cx="3381375" cy="3295650"/>
          </a:xfrm>
        </p:spPr>
        <p:txBody>
          <a:bodyPr>
            <a:normAutofit/>
          </a:bodyPr>
          <a:lstStyle>
            <a:lvl1pPr marL="0" indent="0">
              <a:buFontTx/>
              <a:buNone/>
              <a:defRPr sz="1600"/>
            </a:lvl1pPr>
            <a:lvl2pPr>
              <a:buFontTx/>
              <a:buNone/>
              <a:defRPr/>
            </a:lvl2pPr>
            <a:lvl3pPr>
              <a:buFontTx/>
              <a:buNone/>
              <a:defRPr/>
            </a:lvl3pPr>
            <a:lvl4pPr>
              <a:buFontTx/>
              <a:buNone/>
              <a:defRPr/>
            </a:lvl4pPr>
            <a:lvl5pPr>
              <a:buFontTx/>
              <a:buNone/>
              <a:defRPr/>
            </a:lvl5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3" Type="http://schemas.openxmlformats.org/officeDocument/2006/relationships/image" Target="../media/image1.wmf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3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/>
          <p:cNvSpPr/>
          <p:nvPr/>
        </p:nvSpPr>
        <p:spPr>
          <a:xfrm>
            <a:off x="0" y="0"/>
            <a:ext cx="9144000" cy="6858000"/>
          </a:xfrm>
          <a:prstGeom prst="rect">
            <a:avLst/>
          </a:prstGeom>
          <a:blipFill dpi="0" rotWithShape="1">
            <a:blip r:embed="rId13">
              <a:alphaModFix amt="15000"/>
            </a:blip>
            <a:srcRect/>
            <a:tile tx="0" ty="0" sx="76000" sy="100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5800" y="274638"/>
            <a:ext cx="7772400" cy="1143000"/>
          </a:xfrm>
          <a:prstGeom prst="rect">
            <a:avLst/>
          </a:prstGeom>
        </p:spPr>
        <p:txBody>
          <a:bodyPr vert="horz" lIns="0" tIns="45720" rIns="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5800" y="1600200"/>
            <a:ext cx="7772400" cy="4525963"/>
          </a:xfrm>
          <a:prstGeom prst="rect">
            <a:avLst/>
          </a:prstGeom>
        </p:spPr>
        <p:txBody>
          <a:bodyPr vert="horz" lIns="0" tIns="45720" rIns="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400800" y="6416675"/>
            <a:ext cx="1981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lang="en-US" sz="900" kern="1200" cap="all" spc="110" baseline="0" smtClean="0">
                <a:solidFill>
                  <a:srgbClr val="4D4D4D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DCAB051-3C6B-454B-B90C-BD0EBA4DF685}" type="datetimeFigureOut">
              <a:rPr lang="en-US" smtClean="0"/>
              <a:t>2/28/15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28600" y="6416675"/>
            <a:ext cx="28956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l">
              <a:defRPr sz="900" cap="all" spc="110" baseline="0">
                <a:solidFill>
                  <a:srgbClr val="4D4D4D"/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458200" y="6416675"/>
            <a:ext cx="457200" cy="365125"/>
          </a:xfrm>
          <a:prstGeom prst="rect">
            <a:avLst/>
          </a:prstGeom>
        </p:spPr>
        <p:txBody>
          <a:bodyPr vert="horz" lIns="0" tIns="45720" rIns="0" bIns="0" rtlCol="0" anchor="b" anchorCtr="0"/>
          <a:lstStyle>
            <a:lvl1pPr algn="r">
              <a:defRPr sz="1100" b="1" baseline="0">
                <a:solidFill>
                  <a:srgbClr val="4D4D4D"/>
                </a:solidFill>
              </a:defRPr>
            </a:lvl1pPr>
          </a:lstStyle>
          <a:p>
            <a:fld id="{04BBA705-C69F-5545-B312-5612F315369F}" type="slidenum">
              <a:rPr lang="en-US" smtClean="0"/>
              <a:t>‹#›</a:t>
            </a:fld>
            <a:endParaRPr lang="en-US"/>
          </a:p>
        </p:txBody>
      </p:sp>
    </p:spTree>
  </p:cSld>
  <p:clrMap bg1="dk1" tx1="lt1" bg2="dk2" tx2="lt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914400" rtl="0" eaLnBrk="1" latinLnBrk="0" hangingPunct="1">
        <a:spcBef>
          <a:spcPct val="0"/>
        </a:spcBef>
        <a:buNone/>
        <a:defRPr sz="3600" kern="1200" cap="all" baseline="0">
          <a:solidFill>
            <a:schemeClr val="tx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3429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2000" kern="1200" baseline="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 baseline="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74320" algn="l" defTabSz="914400" rtl="0" eaLnBrk="1" latinLnBrk="0" hangingPunct="1">
        <a:lnSpc>
          <a:spcPct val="100000"/>
        </a:lnSpc>
        <a:spcBef>
          <a:spcPts val="700"/>
        </a:spcBef>
        <a:buClr>
          <a:schemeClr val="accent1"/>
        </a:buClr>
        <a:buSzPct val="85000"/>
        <a:buFont typeface="Wingdings 3" pitchFamily="18" charset="2"/>
        <a:buChar char="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hyperlink" Target="http://www.learningwebdesign.com/colornames.html" TargetMode="External"/><Relationship Id="rId3" Type="http://schemas.openxmlformats.org/officeDocument/2006/relationships/hyperlink" Target="http://html-color-codes.info/" TargetMode="Externa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 smtClean="0"/>
              <a:t>Chapter 13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 smtClean="0"/>
              <a:t>Colors and backgrounds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85843333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specifying color values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indent="-342900"/>
            <a:r>
              <a:rPr lang="en-US" dirty="0" smtClean="0"/>
              <a:t>Predefined names (</a:t>
            </a:r>
            <a:r>
              <a:rPr lang="en-US" dirty="0" smtClean="0">
                <a:hlinkClick r:id="rId2"/>
              </a:rPr>
              <a:t>www.learningwebdesign.com/colornames.html</a:t>
            </a:r>
            <a:r>
              <a:rPr lang="en-US" dirty="0" smtClean="0"/>
              <a:t>)</a:t>
            </a:r>
          </a:p>
          <a:p>
            <a:pPr marL="685800" lvl="1" indent="-285750"/>
            <a:r>
              <a:rPr lang="en-US" dirty="0" smtClean="0"/>
              <a:t>color: blue;</a:t>
            </a:r>
          </a:p>
          <a:p>
            <a:pPr indent="-342900"/>
            <a:r>
              <a:rPr lang="en-US" dirty="0" smtClean="0"/>
              <a:t>RGB values</a:t>
            </a:r>
          </a:p>
          <a:p>
            <a:pPr marL="685800" lvl="1" indent="-285750"/>
            <a:r>
              <a:rPr lang="en-US" dirty="0" smtClean="0"/>
              <a:t>color: </a:t>
            </a:r>
            <a:r>
              <a:rPr lang="en-US" dirty="0" err="1" smtClean="0"/>
              <a:t>rgb</a:t>
            </a:r>
            <a:r>
              <a:rPr lang="en-US" dirty="0" smtClean="0"/>
              <a:t>(200, 178, 230);</a:t>
            </a:r>
          </a:p>
          <a:p>
            <a:pPr marL="685800" lvl="1" indent="-285750"/>
            <a:r>
              <a:rPr lang="en-US" dirty="0" smtClean="0"/>
              <a:t>color: #C8B2E6;</a:t>
            </a:r>
          </a:p>
          <a:p>
            <a:pPr marL="685800" lvl="1" indent="-285750"/>
            <a:r>
              <a:rPr lang="en-US" dirty="0" smtClean="0"/>
              <a:t>color: </a:t>
            </a:r>
            <a:r>
              <a:rPr lang="en-US" dirty="0" err="1" smtClean="0"/>
              <a:t>rgba</a:t>
            </a:r>
            <a:r>
              <a:rPr lang="en-US" dirty="0" smtClean="0"/>
              <a:t>(0, 0, 0, .5);      </a:t>
            </a:r>
            <a:r>
              <a:rPr lang="en-US" dirty="0" smtClean="0">
                <a:solidFill>
                  <a:schemeClr val="accent3"/>
                </a:solidFill>
              </a:rPr>
              <a:t> </a:t>
            </a:r>
            <a:r>
              <a:rPr lang="en-US" dirty="0" smtClean="0">
                <a:solidFill>
                  <a:schemeClr val="accent5"/>
                </a:solidFill>
              </a:rPr>
              <a:t>(0 is fully transparent, 1 is fully opaque</a:t>
            </a:r>
            <a:r>
              <a:rPr lang="en-US" dirty="0" smtClean="0">
                <a:solidFill>
                  <a:schemeClr val="accent5"/>
                </a:solidFill>
              </a:rPr>
              <a:t>)</a:t>
            </a:r>
          </a:p>
          <a:p>
            <a:pPr marL="285750" indent="-285750"/>
            <a:r>
              <a:rPr lang="en-US" dirty="0"/>
              <a:t>Good site for getting color values:</a:t>
            </a:r>
          </a:p>
          <a:p>
            <a:pPr marL="685800" lvl="1" indent="-285750"/>
            <a:r>
              <a:rPr lang="en-US" sz="2000" dirty="0">
                <a:hlinkClick r:id="rId3"/>
              </a:rPr>
              <a:t>http://html-color-</a:t>
            </a:r>
            <a:r>
              <a:rPr lang="en-US" sz="2000" dirty="0" err="1">
                <a:hlinkClick r:id="rId3"/>
              </a:rPr>
              <a:t>codes.info</a:t>
            </a:r>
            <a:r>
              <a:rPr lang="en-US" sz="2000" dirty="0">
                <a:hlinkClick r:id="rId3"/>
              </a:rPr>
              <a:t>/</a:t>
            </a:r>
            <a:endParaRPr lang="en-US" sz="2000" dirty="0"/>
          </a:p>
          <a:p>
            <a:pPr marL="685800" lvl="1" indent="-285750">
              <a:buFont typeface="Arial"/>
              <a:buChar char="•"/>
            </a:pPr>
            <a:endParaRPr lang="en-US" dirty="0" smtClean="0"/>
          </a:p>
        </p:txBody>
      </p:sp>
    </p:spTree>
    <p:extLst>
      <p:ext uri="{BB962C8B-B14F-4D97-AF65-F5344CB8AC3E}">
        <p14:creationId xmlns:p14="http://schemas.microsoft.com/office/powerpoint/2010/main" val="18015346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dirty="0" smtClean="0"/>
              <a:t>What can you do with color?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Set the foreground (or text color)</a:t>
            </a:r>
          </a:p>
          <a:p>
            <a:pPr lvl="1"/>
            <a:r>
              <a:rPr lang="en-US" dirty="0" smtClean="0"/>
              <a:t>color:  blue;</a:t>
            </a:r>
          </a:p>
          <a:p>
            <a:r>
              <a:rPr lang="en-US" dirty="0" smtClean="0"/>
              <a:t>Set the background (of the imaginary box around the element)</a:t>
            </a:r>
          </a:p>
          <a:p>
            <a:pPr lvl="1"/>
            <a:r>
              <a:rPr lang="en-US" dirty="0" smtClean="0"/>
              <a:t>background-color:  white;</a:t>
            </a:r>
          </a:p>
          <a:p>
            <a:r>
              <a:rPr lang="en-US" dirty="0" smtClean="0"/>
              <a:t>Set the opacity </a:t>
            </a:r>
          </a:p>
          <a:p>
            <a:pPr lvl="1"/>
            <a:r>
              <a:rPr lang="en-US" dirty="0" smtClean="0"/>
              <a:t>opacity:  .25;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2517833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Changing link colors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>
            <a:normAutofit lnSpcReduction="10000"/>
          </a:bodyPr>
          <a:lstStyle/>
          <a:p>
            <a:r>
              <a:rPr lang="en-US" dirty="0" smtClean="0"/>
              <a:t>link</a:t>
            </a:r>
          </a:p>
          <a:p>
            <a:pPr lvl="1"/>
            <a:r>
              <a:rPr lang="en-US" dirty="0" smtClean="0"/>
              <a:t>color of unvisited link</a:t>
            </a:r>
          </a:p>
          <a:p>
            <a:r>
              <a:rPr lang="en-US" dirty="0" smtClean="0"/>
              <a:t>visited</a:t>
            </a:r>
          </a:p>
          <a:p>
            <a:pPr lvl="1"/>
            <a:r>
              <a:rPr lang="en-US" dirty="0" smtClean="0"/>
              <a:t>color of visited link</a:t>
            </a:r>
          </a:p>
          <a:p>
            <a:r>
              <a:rPr lang="en-US" dirty="0" smtClean="0"/>
              <a:t>focus</a:t>
            </a:r>
          </a:p>
          <a:p>
            <a:pPr lvl="1"/>
            <a:r>
              <a:rPr lang="en-US" dirty="0" smtClean="0"/>
              <a:t>color when an link is selected</a:t>
            </a:r>
          </a:p>
          <a:p>
            <a:r>
              <a:rPr lang="en-US" dirty="0" smtClean="0"/>
              <a:t>hover</a:t>
            </a:r>
          </a:p>
          <a:p>
            <a:pPr lvl="1"/>
            <a:r>
              <a:rPr lang="en-US" dirty="0" smtClean="0"/>
              <a:t>color if mouse is over the link</a:t>
            </a:r>
          </a:p>
          <a:p>
            <a:r>
              <a:rPr lang="en-US" dirty="0" smtClean="0"/>
              <a:t>active</a:t>
            </a:r>
          </a:p>
          <a:p>
            <a:pPr lvl="1"/>
            <a:r>
              <a:rPr lang="en-US" dirty="0" smtClean="0"/>
              <a:t>color when a link is selected and it is loading the page</a:t>
            </a:r>
          </a:p>
          <a:p>
            <a:r>
              <a:rPr lang="en-US" dirty="0" smtClean="0"/>
              <a:t>Must be in that order!  “</a:t>
            </a:r>
            <a:r>
              <a:rPr lang="en-US" dirty="0" err="1" smtClean="0"/>
              <a:t>LoVe</a:t>
            </a:r>
            <a:r>
              <a:rPr lang="en-US" dirty="0" smtClean="0"/>
              <a:t> For Hell’s Angels”</a:t>
            </a:r>
          </a:p>
        </p:txBody>
      </p:sp>
    </p:spTree>
    <p:extLst>
      <p:ext uri="{BB962C8B-B14F-4D97-AF65-F5344CB8AC3E}">
        <p14:creationId xmlns:p14="http://schemas.microsoft.com/office/powerpoint/2010/main" val="79540989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Background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1222617"/>
            <a:ext cx="7772400" cy="4601320"/>
          </a:xfrm>
        </p:spPr>
        <p:txBody>
          <a:bodyPr>
            <a:normAutofit/>
          </a:bodyPr>
          <a:lstStyle/>
          <a:p>
            <a:r>
              <a:rPr lang="en-US" dirty="0" smtClean="0"/>
              <a:t>background-image</a:t>
            </a:r>
          </a:p>
          <a:p>
            <a:pPr lvl="1"/>
            <a:r>
              <a:rPr lang="en-US" dirty="0" smtClean="0"/>
              <a:t>background-image: </a:t>
            </a:r>
            <a:r>
              <a:rPr lang="en-US" dirty="0" err="1" smtClean="0"/>
              <a:t>url</a:t>
            </a:r>
            <a:r>
              <a:rPr lang="en-US" dirty="0" smtClean="0"/>
              <a:t>(location of image);</a:t>
            </a:r>
          </a:p>
          <a:p>
            <a:pPr lvl="1"/>
            <a:r>
              <a:rPr lang="en-US" dirty="0" smtClean="0"/>
              <a:t>default is to start in upper left hand corner and tile to fill page</a:t>
            </a:r>
          </a:p>
          <a:p>
            <a:r>
              <a:rPr lang="en-US" dirty="0" smtClean="0"/>
              <a:t>background-repeat</a:t>
            </a:r>
          </a:p>
          <a:p>
            <a:pPr lvl="1"/>
            <a:r>
              <a:rPr lang="en-US" dirty="0" smtClean="0"/>
              <a:t>repeat, repeat-x, repeat-y, no-repeat</a:t>
            </a:r>
          </a:p>
          <a:p>
            <a:pPr lvl="1"/>
            <a:r>
              <a:rPr lang="en-US" dirty="0" smtClean="0"/>
              <a:t>directs the amount and direction of tiling</a:t>
            </a:r>
          </a:p>
          <a:p>
            <a:r>
              <a:rPr lang="en-US" dirty="0" smtClean="0"/>
              <a:t>background-position</a:t>
            </a:r>
          </a:p>
          <a:p>
            <a:pPr lvl="1"/>
            <a:r>
              <a:rPr lang="en-US" dirty="0" smtClean="0"/>
              <a:t>measurement, left, center, right, top, bottom</a:t>
            </a:r>
          </a:p>
          <a:p>
            <a:pPr lvl="1"/>
            <a:r>
              <a:rPr lang="en-US" dirty="0" smtClean="0"/>
              <a:t>background-position:  left bottom;</a:t>
            </a:r>
          </a:p>
          <a:p>
            <a:pPr lvl="1"/>
            <a:r>
              <a:rPr lang="en-US" dirty="0" smtClean="0"/>
              <a:t>background-position: 15% 100%;</a:t>
            </a:r>
          </a:p>
          <a:p>
            <a:r>
              <a:rPr lang="en-US" dirty="0"/>
              <a:t>background-attachment</a:t>
            </a:r>
          </a:p>
          <a:p>
            <a:pPr lvl="1"/>
            <a:r>
              <a:rPr lang="en-US" dirty="0"/>
              <a:t>scroll, </a:t>
            </a:r>
            <a:r>
              <a:rPr lang="en-US" dirty="0" smtClean="0"/>
              <a:t>fixed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7383351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smtClean="0"/>
              <a:t>Multiple Background Images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smtClean="0"/>
              <a:t>Just list multiple backgrounds and </a:t>
            </a:r>
            <a:r>
              <a:rPr lang="en-US" smtClean="0"/>
              <a:t>their attributes:</a:t>
            </a:r>
            <a:endParaRPr lang="en-US" dirty="0" smtClean="0"/>
          </a:p>
          <a:p>
            <a:pPr marL="868680" lvl="2" indent="0">
              <a:buNone/>
            </a:pPr>
            <a:r>
              <a:rPr lang="en-US" dirty="0" smtClean="0"/>
              <a:t>body {</a:t>
            </a:r>
          </a:p>
          <a:p>
            <a:pPr marL="1325880" lvl="3" indent="0">
              <a:buNone/>
            </a:pPr>
            <a:r>
              <a:rPr lang="en-US" dirty="0" smtClean="0"/>
              <a:t>background-image: </a:t>
            </a:r>
            <a:r>
              <a:rPr lang="en-US" dirty="0" err="1" smtClean="0"/>
              <a:t>url</a:t>
            </a:r>
            <a:r>
              <a:rPr lang="en-US" dirty="0" smtClean="0"/>
              <a:t>(image1.png), </a:t>
            </a:r>
            <a:r>
              <a:rPr lang="en-US" dirty="0" err="1" smtClean="0"/>
              <a:t>url</a:t>
            </a:r>
            <a:r>
              <a:rPr lang="en-US" dirty="0" smtClean="0"/>
              <a:t>(image2.png), </a:t>
            </a:r>
            <a:r>
              <a:rPr lang="en-US" dirty="0" err="1" smtClean="0"/>
              <a:t>url</a:t>
            </a:r>
            <a:r>
              <a:rPr lang="en-US" dirty="0" smtClean="0"/>
              <a:t>(image3.png);</a:t>
            </a:r>
          </a:p>
          <a:p>
            <a:pPr marL="1325880" lvl="3" indent="0">
              <a:buNone/>
            </a:pPr>
            <a:r>
              <a:rPr lang="en-US" dirty="0" smtClean="0"/>
              <a:t>background-position: left top, center center, right bottom;</a:t>
            </a:r>
          </a:p>
          <a:p>
            <a:pPr marL="1325880" lvl="3" indent="0">
              <a:buNone/>
            </a:pPr>
            <a:r>
              <a:rPr lang="en-US" dirty="0" smtClean="0"/>
              <a:t>background-repeat: no-repeat,  no-repeat, no-repeat;</a:t>
            </a:r>
          </a:p>
          <a:p>
            <a:pPr marL="1325880" lvl="3" indent="0">
              <a:buNone/>
            </a:pPr>
            <a:r>
              <a:rPr lang="en-US" dirty="0" smtClean="0"/>
              <a:t>}</a:t>
            </a:r>
          </a:p>
          <a:p>
            <a:pPr lvl="1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545257339"/>
      </p:ext>
    </p:extLst>
  </p:cSld>
  <p:clrMapOvr>
    <a:masterClrMapping/>
  </p:clrMapOvr>
</p:sld>
</file>

<file path=ppt/theme/theme1.xml><?xml version="1.0" encoding="utf-8"?>
<a:theme xmlns:a="http://schemas.openxmlformats.org/drawingml/2006/main" name="Urban Pop">
  <a:themeElements>
    <a:clrScheme name="Apothecary">
      <a:dk1>
        <a:sysClr val="windowText" lastClr="000000"/>
      </a:dk1>
      <a:lt1>
        <a:sysClr val="window" lastClr="FFFFFF"/>
      </a:lt1>
      <a:dk2>
        <a:srgbClr val="564B3C"/>
      </a:dk2>
      <a:lt2>
        <a:srgbClr val="ECEDD1"/>
      </a:lt2>
      <a:accent1>
        <a:srgbClr val="93A299"/>
      </a:accent1>
      <a:accent2>
        <a:srgbClr val="CF543F"/>
      </a:accent2>
      <a:accent3>
        <a:srgbClr val="B5AE53"/>
      </a:accent3>
      <a:accent4>
        <a:srgbClr val="848058"/>
      </a:accent4>
      <a:accent5>
        <a:srgbClr val="E8B54D"/>
      </a:accent5>
      <a:accent6>
        <a:srgbClr val="786C71"/>
      </a:accent6>
      <a:hlink>
        <a:srgbClr val="CCCC00"/>
      </a:hlink>
      <a:folHlink>
        <a:srgbClr val="B2B2B2"/>
      </a:folHlink>
    </a:clrScheme>
    <a:fontScheme name="Urban Pop">
      <a:maj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ajorFont>
      <a:minorFont>
        <a:latin typeface="Gill Sans MT"/>
        <a:ea typeface=""/>
        <a:cs typeface=""/>
        <a:font script="Grek" typeface="Corbel"/>
        <a:font script="Cyrl" typeface="Corbel"/>
        <a:font script="Jpan" typeface="HGｺﾞｼｯｸE"/>
        <a:font script="Hang" typeface="HY엽서L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</a:minorFont>
    </a:fontScheme>
    <a:fmtScheme name="Urban Pop">
      <a:fillStyleLst>
        <a:solidFill>
          <a:schemeClr val="phClr"/>
        </a:solidFill>
        <a:gradFill rotWithShape="1">
          <a:gsLst>
            <a:gs pos="0">
              <a:schemeClr val="phClr">
                <a:tint val="45000"/>
                <a:satMod val="200000"/>
              </a:schemeClr>
            </a:gs>
            <a:gs pos="30000">
              <a:schemeClr val="phClr">
                <a:tint val="61000"/>
                <a:satMod val="200000"/>
              </a:schemeClr>
            </a:gs>
            <a:gs pos="45000">
              <a:schemeClr val="phClr">
                <a:tint val="66000"/>
                <a:satMod val="200000"/>
              </a:schemeClr>
            </a:gs>
            <a:gs pos="55000">
              <a:schemeClr val="phClr">
                <a:tint val="66000"/>
                <a:satMod val="200000"/>
              </a:schemeClr>
            </a:gs>
            <a:gs pos="73000">
              <a:schemeClr val="phClr">
                <a:tint val="61000"/>
                <a:satMod val="200000"/>
              </a:schemeClr>
            </a:gs>
            <a:gs pos="100000">
              <a:schemeClr val="phClr">
                <a:tint val="45000"/>
                <a:satMod val="200000"/>
              </a:schemeClr>
            </a:gs>
          </a:gsLst>
          <a:lin ang="950000" scaled="1"/>
        </a:gradFill>
        <a:gradFill rotWithShape="1">
          <a:gsLst>
            <a:gs pos="0">
              <a:schemeClr val="phClr">
                <a:shade val="63000"/>
              </a:schemeClr>
            </a:gs>
            <a:gs pos="30000">
              <a:schemeClr val="phClr">
                <a:shade val="90000"/>
                <a:satMod val="110000"/>
              </a:schemeClr>
            </a:gs>
            <a:gs pos="45000">
              <a:schemeClr val="phClr">
                <a:shade val="100000"/>
                <a:satMod val="118000"/>
              </a:schemeClr>
            </a:gs>
            <a:gs pos="55000">
              <a:schemeClr val="phClr">
                <a:shade val="100000"/>
                <a:satMod val="118000"/>
              </a:schemeClr>
            </a:gs>
            <a:gs pos="73000">
              <a:schemeClr val="phClr">
                <a:shade val="90000"/>
                <a:satMod val="110000"/>
              </a:schemeClr>
            </a:gs>
            <a:gs pos="100000">
              <a:schemeClr val="phClr">
                <a:shade val="63000"/>
              </a:schemeClr>
            </a:gs>
          </a:gsLst>
          <a:lin ang="950000" scaled="1"/>
        </a:gradFill>
      </a:fillStyleLst>
      <a:lnStyleLst>
        <a:ln w="9525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5875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38100" dist="25400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41909" dir="5400000" rotWithShape="0">
              <a:srgbClr val="000000">
                <a:alpha val="40000"/>
              </a:srgbClr>
            </a:outerShdw>
          </a:effectLst>
        </a:effectStyle>
        <a:effectStyle>
          <a:effectLst>
            <a:outerShdw blurRad="50800" dist="38100" dir="5400000" rotWithShape="0">
              <a:srgbClr val="000000">
                <a:alpha val="58000"/>
              </a:srgbClr>
            </a:outerShdw>
          </a:effectLst>
          <a:scene3d>
            <a:camera prst="orthographicFront">
              <a:rot lat="0" lon="0" rev="0"/>
            </a:camera>
            <a:lightRig rig="flat" dir="t"/>
          </a:scene3d>
          <a:sp3d contourW="15875">
            <a:bevelT w="95250" h="127000"/>
            <a:contourClr>
              <a:schemeClr val="phClr">
                <a:shade val="30000"/>
              </a:schemeClr>
            </a:contourClr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5000"/>
                <a:shade val="100000"/>
                <a:alpha val="100000"/>
                <a:satMod val="100000"/>
                <a:lumMod val="100000"/>
              </a:schemeClr>
            </a:gs>
            <a:gs pos="9000">
              <a:schemeClr val="phClr">
                <a:tint val="90000"/>
                <a:shade val="100000"/>
                <a:alpha val="100000"/>
                <a:satMod val="100000"/>
                <a:lumMod val="100000"/>
              </a:schemeClr>
            </a:gs>
            <a:gs pos="34000">
              <a:schemeClr val="phClr">
                <a:tint val="83000"/>
                <a:shade val="100000"/>
                <a:alpha val="100000"/>
                <a:satMod val="100000"/>
                <a:lumMod val="100000"/>
              </a:schemeClr>
            </a:gs>
            <a:gs pos="62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  <a:gs pos="90000">
              <a:schemeClr val="phClr">
                <a:tint val="92000"/>
                <a:shade val="100000"/>
                <a:alpha val="100000"/>
                <a:satMod val="100000"/>
                <a:lumMod val="90000"/>
              </a:schemeClr>
            </a:gs>
            <a:gs pos="100000">
              <a:schemeClr val="phClr">
                <a:tint val="85000"/>
                <a:shade val="100000"/>
                <a:alpha val="100000"/>
                <a:satMod val="100000"/>
                <a:lumMod val="100000"/>
              </a:schemeClr>
            </a:gs>
          </a:gsLst>
          <a:lin ang="5400000" scaled="1"/>
        </a:gradFill>
        <a:gradFill rotWithShape="1">
          <a:gsLst>
            <a:gs pos="0">
              <a:schemeClr val="phClr">
                <a:tint val="78000"/>
              </a:schemeClr>
            </a:gs>
            <a:gs pos="100000">
              <a:schemeClr val="phClr">
                <a:tint val="95000"/>
                <a:shade val="98000"/>
                <a:lumMod val="80000"/>
              </a:schemeClr>
            </a:gs>
          </a:gsLst>
          <a:path path="circle">
            <a:fillToRect l="50000" t="100000" r="10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>Urban Pop.thmx</Template>
  <TotalTime>30</TotalTime>
  <Words>334</Words>
  <Application>Microsoft Macintosh PowerPoint</Application>
  <PresentationFormat>On-screen Show (4:3)</PresentationFormat>
  <Paragraphs>50</Paragraphs>
  <Slides>6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7" baseType="lpstr">
      <vt:lpstr>Urban Pop</vt:lpstr>
      <vt:lpstr>Chapter 13</vt:lpstr>
      <vt:lpstr>specifying color values</vt:lpstr>
      <vt:lpstr>What can you do with color?</vt:lpstr>
      <vt:lpstr>Changing link colors</vt:lpstr>
      <vt:lpstr>Background Images</vt:lpstr>
      <vt:lpstr>Multiple Background Images</vt:lpstr>
    </vt:vector>
  </TitlesOfParts>
  <Company>Siena College</Company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Chapter 13</dc:title>
  <dc:creator>Mary Anne Egan</dc:creator>
  <cp:lastModifiedBy>MaryAnne Egan</cp:lastModifiedBy>
  <cp:revision>5</cp:revision>
  <dcterms:created xsi:type="dcterms:W3CDTF">2015-02-26T20:51:51Z</dcterms:created>
  <dcterms:modified xsi:type="dcterms:W3CDTF">2015-03-01T02:47:39Z</dcterms:modified>
</cp:coreProperties>
</file>