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718"/>
  </p:normalViewPr>
  <p:slideViewPr>
    <p:cSldViewPr snapToGrid="0" snapToObjects="1">
      <p:cViewPr varScale="1">
        <p:scale>
          <a:sx n="135" d="100"/>
          <a:sy n="135" d="100"/>
        </p:scale>
        <p:origin x="168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F344-7F66-B048-B56A-DDA20C83B686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28160-771E-9E40-A57A-CA5F0EC7D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0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21286D-8332-6843-96FF-F89622B44D2F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4/16/18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286D-8332-6843-96FF-F89622B44D2F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221286D-8332-6843-96FF-F89622B44D2F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CD4DA78-BDF8-924A-B64B-D7001BF2D0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pecies-in-pieces.com/" TargetMode="External"/><Relationship Id="rId2" Type="http://schemas.openxmlformats.org/officeDocument/2006/relationships/hyperlink" Target="https://codepen.io/tjegan/pen/OXgaN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29376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24" y="2323652"/>
            <a:ext cx="5869093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err="1"/>
              <a:t>img</a:t>
            </a:r>
            <a:r>
              <a:rPr lang="en-US" dirty="0"/>
              <a:t> { </a:t>
            </a:r>
          </a:p>
          <a:p>
            <a:pPr marL="68580" indent="0">
              <a:buNone/>
            </a:pPr>
            <a:r>
              <a:rPr lang="en-US" dirty="0"/>
              <a:t>	width: 400px;</a:t>
            </a:r>
          </a:p>
          <a:p>
            <a:pPr marL="68580" indent="0">
              <a:buNone/>
            </a:pPr>
            <a:r>
              <a:rPr lang="en-US" dirty="0"/>
              <a:t>	height: 300px;</a:t>
            </a:r>
          </a:p>
          <a:p>
            <a:pPr marL="68580" indent="0">
              <a:buNone/>
            </a:pPr>
            <a:r>
              <a:rPr lang="en-US" dirty="0"/>
              <a:t>	transform: translate(90px, 60px);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5" name="Picture 4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151" y="4209447"/>
            <a:ext cx="2997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9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5133489" cy="3508977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err="1"/>
              <a:t>img</a:t>
            </a:r>
            <a:r>
              <a:rPr lang="en-US" dirty="0"/>
              <a:t> { </a:t>
            </a:r>
          </a:p>
          <a:p>
            <a:pPr marL="68580" indent="0">
              <a:buNone/>
            </a:pPr>
            <a:r>
              <a:rPr lang="en-US" dirty="0"/>
              <a:t>	width: 400px;</a:t>
            </a:r>
          </a:p>
          <a:p>
            <a:pPr marL="68580" indent="0">
              <a:buNone/>
            </a:pPr>
            <a:r>
              <a:rPr lang="en-US" dirty="0"/>
              <a:t>	height: 300px;</a:t>
            </a:r>
          </a:p>
          <a:p>
            <a:pPr marL="68580" indent="0">
              <a:buNone/>
            </a:pPr>
            <a:r>
              <a:rPr lang="en-US" dirty="0"/>
              <a:t>	transform: </a:t>
            </a:r>
            <a:r>
              <a:rPr lang="en-US" dirty="0" err="1"/>
              <a:t>scaleX</a:t>
            </a:r>
            <a:r>
              <a:rPr lang="en-US" dirty="0"/>
              <a:t>(.75);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&gt;1 increases size</a:t>
            </a:r>
          </a:p>
          <a:p>
            <a:pPr marL="68580" indent="0">
              <a:buNone/>
            </a:pPr>
            <a:r>
              <a:rPr lang="en-US" dirty="0"/>
              <a:t>&lt;1 decreases size</a:t>
            </a:r>
          </a:p>
        </p:txBody>
      </p:sp>
      <p:pic>
        <p:nvPicPr>
          <p:cNvPr id="6" name="Picture 5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81" y="4590847"/>
            <a:ext cx="2183053" cy="18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2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5133489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err="1"/>
              <a:t>img</a:t>
            </a:r>
            <a:r>
              <a:rPr lang="en-US" dirty="0"/>
              <a:t> { </a:t>
            </a:r>
          </a:p>
          <a:p>
            <a:pPr marL="68580" indent="0">
              <a:buNone/>
            </a:pPr>
            <a:r>
              <a:rPr lang="en-US" dirty="0"/>
              <a:t>	width: 400px;</a:t>
            </a:r>
          </a:p>
          <a:p>
            <a:pPr marL="68580" indent="0">
              <a:buNone/>
            </a:pPr>
            <a:r>
              <a:rPr lang="en-US" dirty="0"/>
              <a:t>	height: 300px;</a:t>
            </a:r>
          </a:p>
          <a:p>
            <a:pPr marL="68580" indent="0">
              <a:buNone/>
            </a:pPr>
            <a:r>
              <a:rPr lang="en-US" dirty="0"/>
              <a:t>	transform: </a:t>
            </a:r>
            <a:r>
              <a:rPr lang="en-US" dirty="0" err="1"/>
              <a:t>skewX</a:t>
            </a:r>
            <a:r>
              <a:rPr lang="en-US" dirty="0"/>
              <a:t>(15deg);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transitions_htm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254" y="4108546"/>
            <a:ext cx="3207079" cy="23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24742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err="1"/>
              <a:t>img:hover</a:t>
            </a:r>
            <a:r>
              <a:rPr lang="en-US" dirty="0"/>
              <a:t>, </a:t>
            </a:r>
            <a:r>
              <a:rPr lang="en-US" dirty="0" err="1"/>
              <a:t>img:focus</a:t>
            </a:r>
            <a:r>
              <a:rPr lang="en-US" dirty="0"/>
              <a:t> { </a:t>
            </a:r>
          </a:p>
          <a:p>
            <a:pPr marL="68580" indent="0">
              <a:buNone/>
            </a:pPr>
            <a:r>
              <a:rPr lang="en-US" dirty="0"/>
              <a:t>	transform: scale(1.5) rotate(-5deg) translate(50px,30px);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transforms applied in</a:t>
            </a:r>
          </a:p>
          <a:p>
            <a:pPr marL="68580" indent="0">
              <a:buNone/>
            </a:pPr>
            <a:r>
              <a:rPr lang="en-US" dirty="0"/>
              <a:t>order listed!</a:t>
            </a:r>
          </a:p>
        </p:txBody>
      </p:sp>
      <p:pic>
        <p:nvPicPr>
          <p:cNvPr id="5" name="Picture 4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19" y="4108546"/>
            <a:ext cx="3089334" cy="208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4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transform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If you apply additional transform on a different state, you need to repeat all the transforms already applied to element.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a {</a:t>
            </a:r>
          </a:p>
          <a:p>
            <a:pPr marL="68580" indent="0">
              <a:buNone/>
            </a:pPr>
            <a:r>
              <a:rPr lang="en-US" dirty="0"/>
              <a:t>  transform: rotate(45deg);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a:hover</a:t>
            </a:r>
            <a:r>
              <a:rPr lang="en-US" dirty="0"/>
              <a:t> {</a:t>
            </a:r>
          </a:p>
          <a:p>
            <a:pPr marL="68580" indent="0">
              <a:buNone/>
            </a:pPr>
            <a:r>
              <a:rPr lang="en-US" dirty="0"/>
              <a:t>  transform: scale(1.25);  /* rotate on a element would be lost */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  <a:p>
            <a:pPr marL="68580" indent="0">
              <a:buNone/>
            </a:pPr>
            <a:r>
              <a:rPr lang="en-US" dirty="0"/>
              <a:t>vs. </a:t>
            </a:r>
          </a:p>
          <a:p>
            <a:pPr marL="68580" indent="0">
              <a:buNone/>
            </a:pPr>
            <a:r>
              <a:rPr lang="en-US" dirty="0" err="1"/>
              <a:t>a:hover</a:t>
            </a:r>
            <a:r>
              <a:rPr lang="en-US" dirty="0"/>
              <a:t> {</a:t>
            </a:r>
          </a:p>
          <a:p>
            <a:pPr marL="68580" indent="0">
              <a:buNone/>
            </a:pPr>
            <a:r>
              <a:rPr lang="en-US" dirty="0"/>
              <a:t>  transform: rotate(45deg) scale(1.25);  /* rotates and scales */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370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transitions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carousels</a:t>
            </a:r>
          </a:p>
          <a:p>
            <a:r>
              <a:rPr lang="en-US" dirty="0" err="1"/>
              <a:t>flippable</a:t>
            </a:r>
            <a:r>
              <a:rPr lang="en-US" dirty="0"/>
              <a:t> cards</a:t>
            </a:r>
          </a:p>
          <a:p>
            <a:r>
              <a:rPr lang="en-US" dirty="0"/>
              <a:t>spinning cubes</a:t>
            </a:r>
          </a:p>
          <a:p>
            <a:endParaRPr lang="en-US" dirty="0"/>
          </a:p>
          <a:p>
            <a:r>
              <a:rPr lang="en-US" dirty="0"/>
              <a:t>demos:</a:t>
            </a:r>
          </a:p>
          <a:p>
            <a:pPr lvl="1"/>
            <a:r>
              <a:rPr lang="en-US" dirty="0">
                <a:hlinkClick r:id="rId2"/>
              </a:rPr>
              <a:t>https://codepen.io/tjegan/pen/OXgaNy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http://species-in-pieces.com/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4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transition?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going from state to state instantly, it gradually changes</a:t>
            </a:r>
          </a:p>
          <a:p>
            <a:r>
              <a:rPr lang="en-US" dirty="0"/>
              <a:t>moves from state to state by filling in the frames in between – </a:t>
            </a:r>
            <a:r>
              <a:rPr lang="en-US" dirty="0" err="1"/>
              <a:t>tweening</a:t>
            </a:r>
            <a:endParaRPr lang="en-US" dirty="0"/>
          </a:p>
          <a:p>
            <a:r>
              <a:rPr lang="en-US" dirty="0"/>
              <a:t>if used subtly and with reserve – can add sophistication and polish to your site</a:t>
            </a:r>
          </a:p>
        </p:txBody>
      </p:sp>
    </p:spTree>
    <p:extLst>
      <p:ext uri="{BB962C8B-B14F-4D97-AF65-F5344CB8AC3E}">
        <p14:creationId xmlns:p14="http://schemas.microsoft.com/office/powerpoint/2010/main" val="36543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transition-property</a:t>
            </a:r>
          </a:p>
          <a:p>
            <a:pPr lvl="1"/>
            <a:r>
              <a:rPr lang="en-US" dirty="0"/>
              <a:t>what you want to change</a:t>
            </a:r>
          </a:p>
          <a:p>
            <a:r>
              <a:rPr lang="en-US" dirty="0"/>
              <a:t>transition-duration</a:t>
            </a:r>
          </a:p>
          <a:p>
            <a:pPr lvl="1"/>
            <a:r>
              <a:rPr lang="en-US" dirty="0"/>
              <a:t>how long it should take</a:t>
            </a:r>
          </a:p>
          <a:p>
            <a:r>
              <a:rPr lang="en-US" dirty="0"/>
              <a:t>transition-timing-function</a:t>
            </a:r>
          </a:p>
          <a:p>
            <a:pPr lvl="1"/>
            <a:r>
              <a:rPr lang="en-US" dirty="0"/>
              <a:t>how transition accelerates</a:t>
            </a:r>
          </a:p>
          <a:p>
            <a:r>
              <a:rPr lang="en-US" dirty="0"/>
              <a:t>transition-delay</a:t>
            </a:r>
          </a:p>
          <a:p>
            <a:pPr lvl="1"/>
            <a:r>
              <a:rPr lang="en-US" dirty="0"/>
              <a:t>if it should pause before starting</a:t>
            </a:r>
          </a:p>
        </p:txBody>
      </p:sp>
    </p:spTree>
    <p:extLst>
      <p:ext uri="{BB962C8B-B14F-4D97-AF65-F5344CB8AC3E}">
        <p14:creationId xmlns:p14="http://schemas.microsoft.com/office/powerpoint/2010/main" val="210151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trigger for the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 state change such as</a:t>
            </a:r>
          </a:p>
          <a:p>
            <a:pPr lvl="1"/>
            <a:r>
              <a:rPr lang="en-US" dirty="0"/>
              <a:t>:hover</a:t>
            </a:r>
          </a:p>
          <a:p>
            <a:pPr lvl="1"/>
            <a:r>
              <a:rPr lang="en-US" dirty="0"/>
              <a:t>:focus</a:t>
            </a:r>
          </a:p>
          <a:p>
            <a:pPr lvl="1"/>
            <a:r>
              <a:rPr lang="en-US" dirty="0"/>
              <a:t>:active</a:t>
            </a:r>
          </a:p>
          <a:p>
            <a:r>
              <a:rPr lang="en-US" dirty="0"/>
              <a:t>Put the transition </a:t>
            </a:r>
            <a:r>
              <a:rPr lang="en-US" b="1" dirty="0"/>
              <a:t>properties</a:t>
            </a:r>
            <a:r>
              <a:rPr lang="en-US" dirty="0"/>
              <a:t> in the </a:t>
            </a:r>
            <a:r>
              <a:rPr lang="en-US" b="1" dirty="0"/>
              <a:t>a</a:t>
            </a:r>
            <a:r>
              <a:rPr lang="en-US" dirty="0"/>
              <a:t> tag</a:t>
            </a:r>
          </a:p>
          <a:p>
            <a:r>
              <a:rPr lang="en-US" dirty="0"/>
              <a:t>Put the final state, say color, in the trigger tag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0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color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en-US" dirty="0"/>
              <a:t>a {</a:t>
            </a:r>
          </a:p>
          <a:p>
            <a:pPr marL="68580" indent="0">
              <a:buNone/>
            </a:pPr>
            <a:r>
              <a:rPr lang="en-US" dirty="0"/>
              <a:t>	display: block;</a:t>
            </a:r>
          </a:p>
          <a:p>
            <a:pPr marL="68580" indent="0">
              <a:buNone/>
            </a:pPr>
            <a:r>
              <a:rPr lang="en-US" dirty="0"/>
              <a:t>	text-decoration: none;</a:t>
            </a:r>
          </a:p>
          <a:p>
            <a:pPr marL="68580" indent="0">
              <a:buNone/>
            </a:pPr>
            <a:r>
              <a:rPr lang="en-US" dirty="0"/>
              <a:t>	text-align: center;</a:t>
            </a:r>
          </a:p>
          <a:p>
            <a:pPr marL="68580" indent="0">
              <a:buNone/>
            </a:pPr>
            <a:r>
              <a:rPr lang="en-US" dirty="0"/>
              <a:t>	padding: 1em 2em;</a:t>
            </a:r>
          </a:p>
          <a:p>
            <a:pPr marL="68580" indent="0">
              <a:buNone/>
            </a:pPr>
            <a:r>
              <a:rPr lang="en-US" dirty="0"/>
              <a:t>	width: 10em;</a:t>
            </a:r>
          </a:p>
          <a:p>
            <a:pPr marL="68580" indent="0">
              <a:buNone/>
            </a:pPr>
            <a:r>
              <a:rPr lang="en-US" dirty="0"/>
              <a:t>	border-radius: 1.5em;</a:t>
            </a:r>
          </a:p>
          <a:p>
            <a:pPr marL="68580" indent="0">
              <a:buNone/>
            </a:pPr>
            <a:r>
              <a:rPr lang="en-US" dirty="0"/>
              <a:t>	color: #</a:t>
            </a:r>
            <a:r>
              <a:rPr lang="en-US" dirty="0" err="1"/>
              <a:t>fff</a:t>
            </a:r>
            <a:r>
              <a:rPr lang="en-US" dirty="0"/>
              <a:t>;				</a:t>
            </a:r>
          </a:p>
          <a:p>
            <a:pPr marL="68580" indent="0">
              <a:buNone/>
            </a:pPr>
            <a:r>
              <a:rPr lang="en-US" dirty="0"/>
              <a:t>	background-color: </a:t>
            </a:r>
            <a:r>
              <a:rPr lang="en-US" dirty="0" err="1"/>
              <a:t>mediumblue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	transition-property: background-color;</a:t>
            </a:r>
          </a:p>
          <a:p>
            <a:pPr marL="68580" indent="0">
              <a:buNone/>
            </a:pPr>
            <a:r>
              <a:rPr lang="en-US" dirty="0"/>
              <a:t>	transition-duration: 0.5s;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  <a:p>
            <a:pPr marL="68580" indent="0">
              <a:buNone/>
            </a:pPr>
            <a:r>
              <a:rPr lang="en-US" dirty="0"/>
              <a:t>			</a:t>
            </a:r>
          </a:p>
          <a:p>
            <a:pPr marL="68580" indent="0">
              <a:buNone/>
            </a:pPr>
            <a:r>
              <a:rPr lang="en-US" dirty="0" err="1"/>
              <a:t>a:hover</a:t>
            </a:r>
            <a:r>
              <a:rPr lang="en-US" dirty="0"/>
              <a:t>, </a:t>
            </a:r>
            <a:r>
              <a:rPr lang="en-US" dirty="0" err="1"/>
              <a:t>a:focus</a:t>
            </a:r>
            <a:r>
              <a:rPr lang="en-US" dirty="0"/>
              <a:t> {</a:t>
            </a:r>
          </a:p>
          <a:p>
            <a:pPr marL="68580" indent="0">
              <a:buNone/>
            </a:pPr>
            <a:r>
              <a:rPr lang="en-US" dirty="0"/>
              <a:t>	background-color: red;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2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things can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width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opacity</a:t>
            </a:r>
          </a:p>
          <a:p>
            <a:r>
              <a:rPr lang="en-US" dirty="0"/>
              <a:t>text size</a:t>
            </a:r>
          </a:p>
          <a:p>
            <a:r>
              <a:rPr lang="en-US" dirty="0"/>
              <a:t>anything you can set with CSS can be changed</a:t>
            </a:r>
          </a:p>
        </p:txBody>
      </p:sp>
    </p:spTree>
    <p:extLst>
      <p:ext uri="{BB962C8B-B14F-4D97-AF65-F5344CB8AC3E}">
        <p14:creationId xmlns:p14="http://schemas.microsoft.com/office/powerpoint/2010/main" val="181005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a {</a:t>
            </a:r>
            <a:endParaRPr lang="is-IS" dirty="0"/>
          </a:p>
          <a:p>
            <a:pPr marL="68580" indent="0">
              <a:buNone/>
            </a:pPr>
            <a:r>
              <a:rPr lang="is-IS" dirty="0"/>
              <a:t>...</a:t>
            </a:r>
          </a:p>
          <a:p>
            <a:pPr marL="68580" indent="0">
              <a:buNone/>
            </a:pPr>
            <a:r>
              <a:rPr lang="is-IS" dirty="0"/>
              <a:t>transition-property: background-color, color, letter-spacing;</a:t>
            </a:r>
          </a:p>
          <a:p>
            <a:pPr marL="68580" indent="0">
              <a:buNone/>
            </a:pPr>
            <a:r>
              <a:rPr lang="is-IS" dirty="0"/>
              <a:t>transition-duration: 0.3s, 2s, 0.3s;</a:t>
            </a:r>
          </a:p>
          <a:p>
            <a:pPr marL="68580" indent="0">
              <a:buNone/>
            </a:pPr>
            <a:r>
              <a:rPr lang="is-IS" dirty="0"/>
              <a:t>transition-timing-function: ease-out, ease-in, ease-out;</a:t>
            </a:r>
          </a:p>
          <a:p>
            <a:pPr marL="68580" indent="0">
              <a:buNone/>
            </a:pPr>
            <a:r>
              <a:rPr lang="is-IS" dirty="0"/>
              <a:t>}</a:t>
            </a:r>
          </a:p>
          <a:p>
            <a:pPr marL="68580" indent="0">
              <a:buNone/>
            </a:pPr>
            <a:r>
              <a:rPr lang="is-IS" dirty="0"/>
              <a:t>a: hover, a:focus {</a:t>
            </a:r>
          </a:p>
          <a:p>
            <a:pPr marL="68580" indent="0">
              <a:buNone/>
            </a:pPr>
            <a:r>
              <a:rPr lang="is-IS" dirty="0"/>
              <a:t>background-color: red;</a:t>
            </a:r>
          </a:p>
          <a:p>
            <a:pPr marL="68580" indent="0">
              <a:buNone/>
            </a:pPr>
            <a:r>
              <a:rPr lang="is-IS" dirty="0"/>
              <a:t>letter-spacing: 3px;</a:t>
            </a:r>
          </a:p>
          <a:p>
            <a:pPr marL="68580" indent="0">
              <a:buNone/>
            </a:pPr>
            <a:r>
              <a:rPr lang="is-IS" dirty="0"/>
              <a:t>color: black;</a:t>
            </a:r>
          </a:p>
          <a:p>
            <a:pPr marL="68580" indent="0">
              <a:buNone/>
            </a:pPr>
            <a:r>
              <a:rPr lang="is-I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368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 types:</a:t>
            </a:r>
          </a:p>
          <a:p>
            <a:pPr lvl="1"/>
            <a:r>
              <a:rPr lang="en-US" dirty="0"/>
              <a:t>rotate - turn</a:t>
            </a:r>
          </a:p>
          <a:p>
            <a:pPr lvl="1"/>
            <a:r>
              <a:rPr lang="en-US" dirty="0"/>
              <a:t>translate - move</a:t>
            </a:r>
          </a:p>
          <a:p>
            <a:pPr lvl="1"/>
            <a:r>
              <a:rPr lang="en-US" dirty="0"/>
              <a:t>scale - resize</a:t>
            </a:r>
          </a:p>
          <a:p>
            <a:pPr lvl="1"/>
            <a:r>
              <a:rPr lang="en-US" dirty="0"/>
              <a:t>skew – slant</a:t>
            </a:r>
          </a:p>
          <a:p>
            <a:r>
              <a:rPr lang="en-US" dirty="0"/>
              <a:t>When an element transforms, its element box keeps its original position and influences the layout around it (similar to relative positioning)</a:t>
            </a:r>
          </a:p>
        </p:txBody>
      </p:sp>
    </p:spTree>
    <p:extLst>
      <p:ext uri="{BB962C8B-B14F-4D97-AF65-F5344CB8AC3E}">
        <p14:creationId xmlns:p14="http://schemas.microsoft.com/office/powerpoint/2010/main" val="334374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5133489" cy="3508977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err="1"/>
              <a:t>img</a:t>
            </a:r>
            <a:r>
              <a:rPr lang="en-US" dirty="0"/>
              <a:t> { </a:t>
            </a:r>
          </a:p>
          <a:p>
            <a:pPr marL="68580" indent="0">
              <a:buNone/>
            </a:pPr>
            <a:r>
              <a:rPr lang="en-US" dirty="0"/>
              <a:t>	width: 400px;</a:t>
            </a:r>
          </a:p>
          <a:p>
            <a:pPr marL="68580" indent="0">
              <a:buNone/>
            </a:pPr>
            <a:r>
              <a:rPr lang="en-US" dirty="0"/>
              <a:t>	height: 300px;</a:t>
            </a:r>
          </a:p>
          <a:p>
            <a:pPr marL="68580" indent="0">
              <a:buNone/>
            </a:pPr>
            <a:r>
              <a:rPr lang="en-US" dirty="0"/>
              <a:t>	transform: rotate(-10deg);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defaults to rotate around </a:t>
            </a:r>
          </a:p>
          <a:p>
            <a:pPr marL="68580" indent="0">
              <a:buNone/>
            </a:pPr>
            <a:r>
              <a:rPr lang="en-US" dirty="0"/>
              <a:t>origin</a:t>
            </a:r>
          </a:p>
        </p:txBody>
      </p:sp>
      <p:pic>
        <p:nvPicPr>
          <p:cNvPr id="4" name="Picture 3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110" y="4156655"/>
            <a:ext cx="2925992" cy="23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97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Saddl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1155</TotalTime>
  <Words>360</Words>
  <Application>Microsoft Macintosh PowerPoint</Application>
  <PresentationFormat>On-screen Show (4:3)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Austin</vt:lpstr>
      <vt:lpstr>Chapter 17</vt:lpstr>
      <vt:lpstr>What is a transition?</vt:lpstr>
      <vt:lpstr>Transition decisions</vt:lpstr>
      <vt:lpstr>Need trigger for the transition</vt:lpstr>
      <vt:lpstr>Gradual color change</vt:lpstr>
      <vt:lpstr>Lots of things can change</vt:lpstr>
      <vt:lpstr>Multiple transitions</vt:lpstr>
      <vt:lpstr>2D Transforms</vt:lpstr>
      <vt:lpstr>Rotate example</vt:lpstr>
      <vt:lpstr>Translate example</vt:lpstr>
      <vt:lpstr>Scale example</vt:lpstr>
      <vt:lpstr>Skew example</vt:lpstr>
      <vt:lpstr>Multiple transforms</vt:lpstr>
      <vt:lpstr>Multiple transform warning</vt:lpstr>
      <vt:lpstr>3D transitions </vt:lpstr>
    </vt:vector>
  </TitlesOfParts>
  <Company>Siena College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</dc:title>
  <dc:creator>MaryAnne Egan</dc:creator>
  <cp:lastModifiedBy>Microsoft Office User</cp:lastModifiedBy>
  <cp:revision>14</cp:revision>
  <cp:lastPrinted>2016-04-26T16:13:28Z</cp:lastPrinted>
  <dcterms:created xsi:type="dcterms:W3CDTF">2016-04-25T21:13:26Z</dcterms:created>
  <dcterms:modified xsi:type="dcterms:W3CDTF">2018-04-16T19:51:51Z</dcterms:modified>
</cp:coreProperties>
</file>