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0D706-C6EB-C14F-8DC9-F3E27AEF64A0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5"/>
            <p14:sldId id="274"/>
          </p14:sldIdLst>
        </p14:section>
        <p14:section name="Untitled Section" id="{02450FFB-31B0-364A-BC2D-E7BA818062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556"/>
  </p:normalViewPr>
  <p:slideViewPr>
    <p:cSldViewPr snapToGrid="0" snapToObjects="1">
      <p:cViewPr varScale="1">
        <p:scale>
          <a:sx n="79" d="100"/>
          <a:sy n="79" d="100"/>
        </p:scale>
        <p:origin x="1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3B0A-3919-D748-89BC-2E63AD3EF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0F94-B1F5-AF4C-BF71-9AF7A696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pp</a:t>
            </a:r>
            <a:r>
              <a:rPr lang="en-US" dirty="0" smtClean="0"/>
              <a:t> 105-121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index.html</a:t>
            </a:r>
            <a:r>
              <a:rPr lang="en-US" dirty="0" smtClean="0"/>
              <a:t>, link to </a:t>
            </a:r>
            <a:r>
              <a:rPr lang="en-US" dirty="0" err="1" smtClean="0"/>
              <a:t>linguine.html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20 at 10.0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4" y="548088"/>
            <a:ext cx="88011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linguine.html</a:t>
            </a:r>
            <a:r>
              <a:rPr lang="en-US" dirty="0" smtClean="0"/>
              <a:t>, link to </a:t>
            </a:r>
            <a:r>
              <a:rPr lang="en-US" dirty="0" err="1" smtClean="0"/>
              <a:t>about.html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20 at 10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59"/>
            <a:ext cx="9145542" cy="60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8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 descr="Screen Shot 2013-09-20 at 10.1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5129"/>
            <a:ext cx="8813800" cy="3136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3887" y="2747350"/>
            <a:ext cx="1228468" cy="373507"/>
          </a:xfrm>
          <a:prstGeom prst="rect">
            <a:avLst/>
          </a:prstGeom>
          <a:noFill/>
          <a:ln>
            <a:solidFill>
              <a:srgbClr val="AA2B1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about.html</a:t>
            </a:r>
            <a:r>
              <a:rPr lang="en-US" dirty="0" smtClean="0"/>
              <a:t>, insert </a:t>
            </a:r>
            <a:r>
              <a:rPr lang="en-US" dirty="0" err="1" smtClean="0"/>
              <a:t>spoon.gif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6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salmon.html</a:t>
            </a:r>
            <a:r>
              <a:rPr lang="en-US" dirty="0" smtClean="0"/>
              <a:t>, insert </a:t>
            </a:r>
            <a:r>
              <a:rPr lang="en-US" dirty="0" err="1" smtClean="0"/>
              <a:t>spoon.gif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couscous.html</a:t>
            </a:r>
            <a:r>
              <a:rPr lang="en-US" dirty="0" smtClean="0"/>
              <a:t>, insert </a:t>
            </a:r>
            <a:r>
              <a:rPr lang="en-US" dirty="0" err="1" smtClean="0"/>
              <a:t>jenskitchen.html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4" y="817582"/>
            <a:ext cx="3249714" cy="3085997"/>
          </a:xfrm>
        </p:spPr>
        <p:txBody>
          <a:bodyPr>
            <a:normAutofit/>
          </a:bodyPr>
          <a:lstStyle/>
          <a:p>
            <a:r>
              <a:rPr lang="en-US" dirty="0" smtClean="0"/>
              <a:t>Linking inside a page</a:t>
            </a:r>
            <a:endParaRPr lang="en-US" dirty="0"/>
          </a:p>
        </p:txBody>
      </p:sp>
      <p:pic>
        <p:nvPicPr>
          <p:cNvPr id="4" name="Picture 3" descr="Screenshot_1_27_15__12_14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28" y="1120519"/>
            <a:ext cx="3918160" cy="48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inside a page</a:t>
            </a:r>
            <a:endParaRPr lang="en-US" dirty="0"/>
          </a:p>
        </p:txBody>
      </p:sp>
      <p:pic>
        <p:nvPicPr>
          <p:cNvPr id="5" name="Picture 4" descr="Screen Shot 2013-09-20 at 10.15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" y="2290842"/>
            <a:ext cx="7470936" cy="32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1_27_15__12_09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01" y="1919208"/>
            <a:ext cx="5905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20 at 9.57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4" y="2678363"/>
            <a:ext cx="7325895" cy="14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points to an external website</a:t>
            </a:r>
          </a:p>
          <a:p>
            <a:endParaRPr lang="en-US" dirty="0"/>
          </a:p>
          <a:p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sz="3200" b="1" dirty="0" smtClean="0">
                <a:solidFill>
                  <a:srgbClr val="660066"/>
                </a:solidFill>
              </a:rPr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www.go.com</a:t>
            </a:r>
            <a:r>
              <a:rPr lang="en-US" dirty="0" smtClean="0"/>
              <a:t>/</a:t>
            </a:r>
            <a:r>
              <a:rPr lang="en-US" dirty="0" err="1" smtClean="0"/>
              <a:t>fun.html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point to a file on your server</a:t>
            </a:r>
          </a:p>
          <a:p>
            <a:endParaRPr lang="en-US" dirty="0"/>
          </a:p>
          <a:p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fun.html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In the example above, </a:t>
            </a:r>
            <a:r>
              <a:rPr lang="en-US" dirty="0" err="1" smtClean="0"/>
              <a:t>fun.html</a:t>
            </a:r>
            <a:r>
              <a:rPr lang="en-US" dirty="0" smtClean="0"/>
              <a:t> must be in the same folder as the web page that contains the </a:t>
            </a:r>
            <a:r>
              <a:rPr lang="en-US" dirty="0" err="1" smtClean="0"/>
              <a:t>href</a:t>
            </a:r>
            <a:r>
              <a:rPr lang="en-US" dirty="0" smtClean="0"/>
              <a:t> above.</a:t>
            </a:r>
          </a:p>
        </p:txBody>
      </p:sp>
    </p:spTree>
    <p:extLst>
      <p:ext uri="{BB962C8B-B14F-4D97-AF65-F5344CB8AC3E}">
        <p14:creationId xmlns:p14="http://schemas.microsoft.com/office/powerpoint/2010/main" val="5122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HREFs can be long</a:t>
            </a:r>
            <a:endParaRPr lang="en-US" dirty="0"/>
          </a:p>
        </p:txBody>
      </p:sp>
      <p:pic>
        <p:nvPicPr>
          <p:cNvPr id="5" name="Picture 4" descr="Screen Shot 2013-09-20 at 10.01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9" y="2503237"/>
            <a:ext cx="7188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9-20 at 10.02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61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20 at 10.03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84"/>
            <a:ext cx="9144000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3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20 at 10.04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832"/>
            <a:ext cx="9132130" cy="5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2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2729</TotalTime>
  <Words>95</Words>
  <Application>Microsoft Macintosh PowerPoint</Application>
  <PresentationFormat>On-screen Show (4:3)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Brush Script MT</vt:lpstr>
      <vt:lpstr>Calibri</vt:lpstr>
      <vt:lpstr>Constantia</vt:lpstr>
      <vt:lpstr>Franklin Gothic Book</vt:lpstr>
      <vt:lpstr>Rage Italic</vt:lpstr>
      <vt:lpstr>Pushpin</vt:lpstr>
      <vt:lpstr>Chapter 6</vt:lpstr>
      <vt:lpstr>PowerPoint Presentation</vt:lpstr>
      <vt:lpstr>PowerPoint Presentation</vt:lpstr>
      <vt:lpstr>Absolute URLs</vt:lpstr>
      <vt:lpstr>Relative URLs</vt:lpstr>
      <vt:lpstr>HREFs can be long</vt:lpstr>
      <vt:lpstr>PowerPoint Presentation</vt:lpstr>
      <vt:lpstr>PowerPoint Presentation</vt:lpstr>
      <vt:lpstr>PowerPoint Presentation</vt:lpstr>
      <vt:lpstr>In index.html, link to linguine.html</vt:lpstr>
      <vt:lpstr>PowerPoint Presentation</vt:lpstr>
      <vt:lpstr>In linguine.html, link to about.html</vt:lpstr>
      <vt:lpstr>PowerPoint Presentation</vt:lpstr>
      <vt:lpstr>Inserting Images</vt:lpstr>
      <vt:lpstr>In about.html, insert spoon.gif</vt:lpstr>
      <vt:lpstr>In salmon.html, insert spoon.gif</vt:lpstr>
      <vt:lpstr>In couscous.html, insert jenskitchen.html</vt:lpstr>
      <vt:lpstr>Linking inside a page</vt:lpstr>
      <vt:lpstr>Linking inside a page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Breimer</dc:creator>
  <cp:lastModifiedBy>Egan, MaryAnne</cp:lastModifiedBy>
  <cp:revision>8</cp:revision>
  <cp:lastPrinted>2015-01-27T17:15:45Z</cp:lastPrinted>
  <dcterms:created xsi:type="dcterms:W3CDTF">2013-09-20T13:53:05Z</dcterms:created>
  <dcterms:modified xsi:type="dcterms:W3CDTF">2018-02-01T22:46:49Z</dcterms:modified>
</cp:coreProperties>
</file>