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8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1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8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235440" cy="692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6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Add-ons/WebExtensions/manifest.js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custom-web-launcher/bjcnlknhmbnejpgmpblndpddpckjhom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  <a:br>
              <a:rPr lang="en-US" dirty="0"/>
            </a:br>
            <a:r>
              <a:rPr lang="en-US" sz="2800" dirty="0"/>
              <a:t>(JavaScript Object Notation)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95400"/>
          </a:xfrm>
        </p:spPr>
        <p:txBody>
          <a:bodyPr>
            <a:noAutofit/>
          </a:bodyPr>
          <a:lstStyle/>
          <a:p>
            <a:r>
              <a:rPr lang="en-US" sz="1800" dirty="0"/>
              <a:t>Dr. Denise Case</a:t>
            </a:r>
          </a:p>
          <a:p>
            <a:r>
              <a:rPr lang="en-US" sz="1800" dirty="0"/>
              <a:t>Dr. Doug Hawley</a:t>
            </a:r>
          </a:p>
          <a:p>
            <a:r>
              <a:rPr lang="en-US" sz="1800" dirty="0"/>
              <a:t>Northwest Missouri State University</a:t>
            </a:r>
          </a:p>
          <a:p>
            <a:r>
              <a:rPr lang="en-US" sz="1800" dirty="0"/>
              <a:t>Maryville, MO</a:t>
            </a:r>
          </a:p>
        </p:txBody>
      </p:sp>
    </p:spTree>
    <p:extLst>
      <p:ext uri="{BB962C8B-B14F-4D97-AF65-F5344CB8AC3E}">
        <p14:creationId xmlns:p14="http://schemas.microsoft.com/office/powerpoint/2010/main" val="100761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 err="1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019299"/>
            <a:ext cx="8534400" cy="3314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cover more when we talk about deploying our app.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complete reference list of </a:t>
            </a:r>
            <a:r>
              <a:rPr lang="en-US" dirty="0" err="1"/>
              <a:t>manifest.json</a:t>
            </a:r>
            <a:r>
              <a:rPr lang="en-US" dirty="0"/>
              <a:t> keys, see: </a:t>
            </a:r>
            <a:r>
              <a:rPr lang="en-US" dirty="0">
                <a:hlinkClick r:id="rId2"/>
              </a:rPr>
              <a:t>https://developer.mozilla.org/en-US/Add-ons/WebExtensions/manifest.json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0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62606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JSON is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a format that allows you to store and exchange JavaScript objects</a:t>
            </a:r>
          </a:p>
          <a:p>
            <a:r>
              <a:rPr lang="en-US" dirty="0"/>
              <a:t>easy to read, after understanding the name : value pairs concept</a:t>
            </a:r>
          </a:p>
          <a:p>
            <a:r>
              <a:rPr lang="en-US" dirty="0"/>
              <a:t>stored in text files</a:t>
            </a:r>
          </a:p>
          <a:p>
            <a:r>
              <a:rPr lang="en-US" dirty="0"/>
              <a:t>easily converted into objects</a:t>
            </a:r>
          </a:p>
          <a:p>
            <a:r>
              <a:rPr lang="en-US" dirty="0"/>
              <a:t>pronounced like the name Jason (or Jay-SON)</a:t>
            </a:r>
          </a:p>
        </p:txBody>
      </p:sp>
    </p:spTree>
    <p:extLst>
      <p:ext uri="{BB962C8B-B14F-4D97-AF65-F5344CB8AC3E}">
        <p14:creationId xmlns:p14="http://schemas.microsoft.com/office/powerpoint/2010/main" val="385872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/>
              <a:t>JSON is not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US" dirty="0"/>
              <a:t>cumbersome</a:t>
            </a:r>
          </a:p>
          <a:p>
            <a:r>
              <a:rPr lang="en-US" dirty="0"/>
              <a:t>a programming language</a:t>
            </a:r>
          </a:p>
          <a:p>
            <a:r>
              <a:rPr lang="en-US" dirty="0"/>
              <a:t>only used by JavaScript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86800" cy="52578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"park": "Grand Canyon National Park",</a:t>
            </a:r>
          </a:p>
          <a:p>
            <a:pPr marL="0" indent="0">
              <a:buNone/>
            </a:pPr>
            <a:r>
              <a:rPr lang="en-US" sz="2400" dirty="0"/>
              <a:t>  "address": {</a:t>
            </a:r>
          </a:p>
          <a:p>
            <a:pPr marL="0" indent="0">
              <a:buNone/>
            </a:pPr>
            <a:r>
              <a:rPr lang="en-US" sz="2400" dirty="0"/>
              <a:t>     "addr1": "PO Box 129",</a:t>
            </a:r>
          </a:p>
          <a:p>
            <a:pPr marL="0" indent="0">
              <a:buNone/>
            </a:pPr>
            <a:r>
              <a:rPr lang="en-US" sz="2400" dirty="0"/>
              <a:t>     "city": "Grand Canyon",</a:t>
            </a:r>
          </a:p>
          <a:p>
            <a:pPr marL="0" indent="0">
              <a:buNone/>
            </a:pPr>
            <a:r>
              <a:rPr lang="en-US" sz="2400" dirty="0"/>
              <a:t>     "state": "AZ",</a:t>
            </a:r>
          </a:p>
          <a:p>
            <a:pPr marL="0" indent="0">
              <a:buNone/>
            </a:pPr>
            <a:r>
              <a:rPr lang="en-US" sz="2400" dirty="0"/>
              <a:t>     "zip": "86203",</a:t>
            </a:r>
          </a:p>
          <a:p>
            <a:pPr marL="0" indent="0">
              <a:buNone/>
            </a:pPr>
            <a:r>
              <a:rPr lang="en-US" sz="2400" dirty="0"/>
              <a:t>     "</a:t>
            </a:r>
            <a:r>
              <a:rPr lang="en-US" sz="2400" dirty="0" err="1"/>
              <a:t>coord</a:t>
            </a:r>
            <a:r>
              <a:rPr lang="en-US" sz="2400" dirty="0"/>
              <a:t>": ["36.0122 N", "113.8108 W"],</a:t>
            </a:r>
          </a:p>
          <a:p>
            <a:pPr marL="0" indent="0">
              <a:buNone/>
            </a:pPr>
            <a:r>
              <a:rPr lang="en-US" sz="2400" dirty="0"/>
              <a:t>   },</a:t>
            </a:r>
          </a:p>
          <a:p>
            <a:pPr marL="0" indent="0">
              <a:buNone/>
            </a:pPr>
            <a:r>
              <a:rPr lang="en-US" sz="2400" dirty="0"/>
              <a:t>"trails": [</a:t>
            </a:r>
          </a:p>
          <a:p>
            <a:pPr marL="0" indent="0">
              <a:buNone/>
            </a:pPr>
            <a:r>
              <a:rPr lang="en-US" sz="2400" dirty="0"/>
              <a:t>     { "name": "Bright Angel Trail", "length": 19.8, "grade": .1 },</a:t>
            </a:r>
          </a:p>
          <a:p>
            <a:pPr marL="0" indent="0">
              <a:buNone/>
            </a:pPr>
            <a:r>
              <a:rPr lang="en-US" sz="2400" dirty="0"/>
              <a:t>     { "name": "South Kaibab Trail", "length": 14, "grade": .18},</a:t>
            </a:r>
          </a:p>
          <a:p>
            <a:pPr marL="0" indent="0">
              <a:buNone/>
            </a:pPr>
            <a:r>
              <a:rPr lang="en-US" sz="2400" dirty="0"/>
              <a:t>     { "name": "Hermit Trail", "length": 17.8, "grade": .15 },</a:t>
            </a:r>
          </a:p>
          <a:p>
            <a:pPr marL="0" indent="0">
              <a:buNone/>
            </a:pPr>
            <a:r>
              <a:rPr lang="en-US" sz="2400" dirty="0"/>
              <a:t>  ],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577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 err="1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1"/>
            <a:ext cx="82296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look at our </a:t>
            </a:r>
            <a:r>
              <a:rPr lang="en-US" b="1" dirty="0" err="1"/>
              <a:t>manifest.json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r>
              <a:rPr lang="en-US" dirty="0"/>
              <a:t>Every extension using the </a:t>
            </a:r>
            <a:r>
              <a:rPr lang="en-US" dirty="0" err="1"/>
              <a:t>WebExtensions</a:t>
            </a:r>
            <a:r>
              <a:rPr lang="en-US" dirty="0"/>
              <a:t> API must have one</a:t>
            </a:r>
          </a:p>
          <a:p>
            <a:r>
              <a:rPr lang="en-US" dirty="0"/>
              <a:t>This file allows us to specify metadata (information about the extension) and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3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err="1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92300"/>
            <a:ext cx="8534400" cy="6095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manifest_version</a:t>
            </a:r>
            <a:r>
              <a:rPr lang="en-US" dirty="0"/>
              <a:t> -  required for reading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4E2F0-551F-47EC-AE31-2047ABA9DA2E}"/>
              </a:ext>
            </a:extLst>
          </p:cNvPr>
          <p:cNvSpPr txBox="1"/>
          <p:nvPr/>
        </p:nvSpPr>
        <p:spPr>
          <a:xfrm>
            <a:off x="152400" y="2703016"/>
            <a:ext cx="899160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"</a:t>
            </a:r>
            <a:r>
              <a:rPr lang="en-US" sz="2400" b="1" dirty="0" err="1"/>
              <a:t>manifest_version</a:t>
            </a:r>
            <a:r>
              <a:rPr lang="en-US" sz="2400" dirty="0"/>
              <a:t>" : 2,</a:t>
            </a:r>
          </a:p>
          <a:p>
            <a:r>
              <a:rPr lang="en-US" sz="2400" dirty="0"/>
              <a:t>"name" : "Custom Web Launcher",</a:t>
            </a:r>
          </a:p>
          <a:p>
            <a:r>
              <a:rPr lang="en-US" sz="2400" dirty="0"/>
              <a:t>"</a:t>
            </a:r>
            <a:r>
              <a:rPr lang="en-US" sz="2400" dirty="0" err="1"/>
              <a:t>short_name</a:t>
            </a:r>
            <a:r>
              <a:rPr lang="en-US" sz="2400" dirty="0"/>
              <a:t>" : "Web Launcher",</a:t>
            </a:r>
          </a:p>
          <a:p>
            <a:r>
              <a:rPr lang="en-US" sz="2400" dirty="0"/>
              <a:t>"version" : "0.3",</a:t>
            </a:r>
          </a:p>
          <a:p>
            <a:r>
              <a:rPr lang="en-US" sz="2400" dirty="0"/>
              <a:t>"description" : "A Chrome new tab extension that can be customized each semester.",</a:t>
            </a:r>
          </a:p>
          <a:p>
            <a:r>
              <a:rPr lang="en-US" sz="2400" dirty="0"/>
              <a:t>"icons" : {</a:t>
            </a:r>
          </a:p>
          <a:p>
            <a:r>
              <a:rPr lang="en-US" sz="2400" dirty="0"/>
              <a:t>    "128" : "images/128x128.png"</a:t>
            </a:r>
          </a:p>
          <a:p>
            <a:r>
              <a:rPr lang="en-US" sz="2400" dirty="0"/>
              <a:t>}, ..</a:t>
            </a:r>
          </a:p>
          <a:p>
            <a:r>
              <a:rPr lang="en-US" sz="2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 err="1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01317"/>
            <a:ext cx="8534400" cy="914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Name, version, and description show up in the Chrome extension store. Short name is optional.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4E2F0-551F-47EC-AE31-2047ABA9DA2E}"/>
              </a:ext>
            </a:extLst>
          </p:cNvPr>
          <p:cNvSpPr txBox="1"/>
          <p:nvPr/>
        </p:nvSpPr>
        <p:spPr>
          <a:xfrm>
            <a:off x="152400" y="2703016"/>
            <a:ext cx="899160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"</a:t>
            </a:r>
            <a:r>
              <a:rPr lang="en-US" sz="2400" dirty="0" err="1"/>
              <a:t>manifest_version</a:t>
            </a:r>
            <a:r>
              <a:rPr lang="en-US" sz="2400" dirty="0"/>
              <a:t>" : 2,</a:t>
            </a:r>
          </a:p>
          <a:p>
            <a:r>
              <a:rPr lang="en-US" sz="2400" dirty="0"/>
              <a:t>"</a:t>
            </a:r>
            <a:r>
              <a:rPr lang="en-US" sz="2400" b="1" dirty="0"/>
              <a:t>name</a:t>
            </a:r>
            <a:r>
              <a:rPr lang="en-US" sz="2400" dirty="0"/>
              <a:t>" : "</a:t>
            </a:r>
            <a:r>
              <a:rPr lang="en-US" sz="2400" dirty="0">
                <a:highlight>
                  <a:srgbClr val="FFFF00"/>
                </a:highlight>
              </a:rPr>
              <a:t>Custom Web Launcher</a:t>
            </a:r>
            <a:r>
              <a:rPr lang="en-US" sz="2400" dirty="0"/>
              <a:t>",</a:t>
            </a:r>
          </a:p>
          <a:p>
            <a:r>
              <a:rPr lang="en-US" sz="2400" dirty="0"/>
              <a:t>"</a:t>
            </a:r>
            <a:r>
              <a:rPr lang="en-US" sz="2400" dirty="0" err="1"/>
              <a:t>short_name</a:t>
            </a:r>
            <a:r>
              <a:rPr lang="en-US" sz="2400" dirty="0"/>
              <a:t>" : "Web Launcher",</a:t>
            </a:r>
          </a:p>
          <a:p>
            <a:r>
              <a:rPr lang="en-US" sz="2400" dirty="0"/>
              <a:t>"</a:t>
            </a:r>
            <a:r>
              <a:rPr lang="en-US" sz="2400" b="1" dirty="0"/>
              <a:t>version</a:t>
            </a:r>
            <a:r>
              <a:rPr lang="en-US" sz="2400" dirty="0"/>
              <a:t>" : "</a:t>
            </a:r>
            <a:r>
              <a:rPr lang="en-US" sz="2400" dirty="0">
                <a:highlight>
                  <a:srgbClr val="FFFF00"/>
                </a:highlight>
              </a:rPr>
              <a:t>0.3</a:t>
            </a:r>
            <a:r>
              <a:rPr lang="en-US" sz="2400" dirty="0"/>
              <a:t>",</a:t>
            </a:r>
          </a:p>
          <a:p>
            <a:r>
              <a:rPr lang="en-US" sz="2400" dirty="0"/>
              <a:t>"</a:t>
            </a:r>
            <a:r>
              <a:rPr lang="en-US" sz="2400" b="1" dirty="0"/>
              <a:t>description</a:t>
            </a:r>
            <a:r>
              <a:rPr lang="en-US" sz="2400" dirty="0"/>
              <a:t>" : "</a:t>
            </a:r>
            <a:r>
              <a:rPr lang="en-US" sz="2400" dirty="0">
                <a:highlight>
                  <a:srgbClr val="FFFF00"/>
                </a:highlight>
              </a:rPr>
              <a:t>A Chrome new tab extension that can be customized each semester.",</a:t>
            </a:r>
          </a:p>
          <a:p>
            <a:r>
              <a:rPr lang="en-US" sz="2400" dirty="0"/>
              <a:t>"icons" : {</a:t>
            </a:r>
          </a:p>
          <a:p>
            <a:r>
              <a:rPr lang="en-US" sz="2400" dirty="0"/>
              <a:t>    "128" : "images/128x128.png"</a:t>
            </a:r>
          </a:p>
          <a:p>
            <a:r>
              <a:rPr lang="en-US" sz="2400" dirty="0"/>
              <a:t>}, ..</a:t>
            </a:r>
          </a:p>
          <a:p>
            <a:r>
              <a:rPr lang="en-US" sz="2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8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950A022-7FB7-4113-9131-F92AD0B838CF}"/>
              </a:ext>
            </a:extLst>
          </p:cNvPr>
          <p:cNvGrpSpPr/>
          <p:nvPr/>
        </p:nvGrpSpPr>
        <p:grpSpPr>
          <a:xfrm>
            <a:off x="22547" y="1066800"/>
            <a:ext cx="9137495" cy="5600701"/>
            <a:chOff x="31905" y="1219199"/>
            <a:chExt cx="9137495" cy="56007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61FC91-0F06-4242-B28B-5B568314A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05" y="1219199"/>
              <a:ext cx="9137495" cy="560070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5F2B0E-BC06-4141-B882-F93909538408}"/>
                </a:ext>
              </a:extLst>
            </p:cNvPr>
            <p:cNvSpPr/>
            <p:nvPr/>
          </p:nvSpPr>
          <p:spPr>
            <a:xfrm>
              <a:off x="6553200" y="3429000"/>
              <a:ext cx="26162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DF7B3D-FAF4-4510-B0F3-6117D2240B9C}"/>
                </a:ext>
              </a:extLst>
            </p:cNvPr>
            <p:cNvSpPr/>
            <p:nvPr/>
          </p:nvSpPr>
          <p:spPr>
            <a:xfrm>
              <a:off x="1066800" y="1219199"/>
              <a:ext cx="2971800" cy="533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0CAC6E-FDAA-4D58-A300-6E7325182BCB}"/>
                </a:ext>
              </a:extLst>
            </p:cNvPr>
            <p:cNvSpPr/>
            <p:nvPr/>
          </p:nvSpPr>
          <p:spPr>
            <a:xfrm>
              <a:off x="6553200" y="5334000"/>
              <a:ext cx="26162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781800" y="316657"/>
            <a:ext cx="24322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https://chrome.google.com/webstore/detail/custom-web-launcher/bjcnlknhmbnejpgmpblndpddpckjhomm</a:t>
            </a:r>
            <a:endParaRPr lang="en-US" sz="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66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 err="1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2019300"/>
            <a:ext cx="8534400" cy="1409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chrome_url_overrides</a:t>
            </a:r>
            <a:r>
              <a:rPr lang="en-US" b="1" dirty="0"/>
              <a:t> </a:t>
            </a:r>
            <a:r>
              <a:rPr lang="en-US" dirty="0"/>
              <a:t>is used to provide a custom replacement for the new tab document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4E2F0-551F-47EC-AE31-2047ABA9DA2E}"/>
              </a:ext>
            </a:extLst>
          </p:cNvPr>
          <p:cNvSpPr txBox="1"/>
          <p:nvPr/>
        </p:nvSpPr>
        <p:spPr>
          <a:xfrm>
            <a:off x="190500" y="3811012"/>
            <a:ext cx="89916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 "</a:t>
            </a:r>
            <a:r>
              <a:rPr lang="en-US" sz="2400" dirty="0" err="1"/>
              <a:t>chrome_url_overrides</a:t>
            </a:r>
            <a:r>
              <a:rPr lang="en-US" sz="2400" dirty="0"/>
              <a:t>" : {  </a:t>
            </a:r>
          </a:p>
          <a:p>
            <a:r>
              <a:rPr lang="en-US" sz="2400" dirty="0"/>
              <a:t>  "</a:t>
            </a:r>
            <a:r>
              <a:rPr lang="en-US" sz="2400" dirty="0" err="1"/>
              <a:t>newtab</a:t>
            </a:r>
            <a:r>
              <a:rPr lang="en-US" sz="2400" dirty="0"/>
              <a:t>" : "tab.html" </a:t>
            </a:r>
          </a:p>
          <a:p>
            <a:r>
              <a:rPr lang="en-US" sz="2400" dirty="0"/>
              <a:t> },</a:t>
            </a:r>
          </a:p>
        </p:txBody>
      </p:sp>
    </p:spTree>
    <p:extLst>
      <p:ext uri="{BB962C8B-B14F-4D97-AF65-F5344CB8AC3E}">
        <p14:creationId xmlns:p14="http://schemas.microsoft.com/office/powerpoint/2010/main" val="290220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518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JSON (JavaScript Object Notation)</vt:lpstr>
      <vt:lpstr>JSON is …</vt:lpstr>
      <vt:lpstr>JSON is not …</vt:lpstr>
      <vt:lpstr>Structure</vt:lpstr>
      <vt:lpstr>manifest.json</vt:lpstr>
      <vt:lpstr>manifest.json</vt:lpstr>
      <vt:lpstr>manifest.json</vt:lpstr>
      <vt:lpstr>PowerPoint Presentation</vt:lpstr>
      <vt:lpstr>manifest.json</vt:lpstr>
      <vt:lpstr>manifest.json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Darell</dc:creator>
  <cp:lastModifiedBy>Denise Case</cp:lastModifiedBy>
  <cp:revision>25</cp:revision>
  <dcterms:created xsi:type="dcterms:W3CDTF">2017-10-21T21:50:01Z</dcterms:created>
  <dcterms:modified xsi:type="dcterms:W3CDTF">2018-02-13T16:30:33Z</dcterms:modified>
</cp:coreProperties>
</file>