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/>
    <p:restoredTop sz="93124"/>
  </p:normalViewPr>
  <p:slideViewPr>
    <p:cSldViewPr snapToGrid="0" snapToObjects="1">
      <p:cViewPr varScale="1">
        <p:scale>
          <a:sx n="87" d="100"/>
          <a:sy n="87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6C33E-E040-E841-A1C4-BA416A5861B9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D50D2-630E-854C-9067-EC03613F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basicList.html</a:t>
            </a:r>
            <a:r>
              <a:rPr lang="mr-IN" dirty="0" smtClean="0"/>
              <a:t>…</a:t>
            </a:r>
            <a:r>
              <a:rPr lang="en-US" dirty="0" smtClean="0"/>
              <a:t> turn on borders to show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50D2-630E-854C-9067-EC03613F10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list_practiceA.html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50D2-630E-854C-9067-EC03613F1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list_practiceB.html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D50D2-630E-854C-9067-EC03613F10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9BC4-269D-7B4E-968A-822BBB252C9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1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error(s)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333292"/>
            <a:ext cx="4459782" cy="1667208"/>
          </a:xfrm>
        </p:spPr>
      </p:pic>
      <p:sp>
        <p:nvSpPr>
          <p:cNvPr id="3" name="TextBox 2"/>
          <p:cNvSpPr txBox="1"/>
          <p:nvPr/>
        </p:nvSpPr>
        <p:spPr>
          <a:xfrm>
            <a:off x="4875358" y="2687358"/>
            <a:ext cx="10360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&lt;/li&gt;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14607" y="3166896"/>
            <a:ext cx="10360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&lt;/li&gt;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6" y="290563"/>
            <a:ext cx="10200525" cy="3927475"/>
          </a:xfrm>
        </p:spPr>
      </p:pic>
    </p:spTree>
    <p:extLst>
      <p:ext uri="{BB962C8B-B14F-4D97-AF65-F5344CB8AC3E}">
        <p14:creationId xmlns:p14="http://schemas.microsoft.com/office/powerpoint/2010/main" val="211898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6" y="290563"/>
            <a:ext cx="10200525" cy="3927475"/>
          </a:xfrm>
        </p:spPr>
      </p:pic>
      <p:sp>
        <p:nvSpPr>
          <p:cNvPr id="2" name="TextBox 1"/>
          <p:cNvSpPr txBox="1"/>
          <p:nvPr/>
        </p:nvSpPr>
        <p:spPr>
          <a:xfrm>
            <a:off x="1371600" y="4586747"/>
            <a:ext cx="143059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&lt;/li&gt;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131142"/>
            <a:ext cx="2908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58" y="2257322"/>
            <a:ext cx="3556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08" y="2242574"/>
            <a:ext cx="412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58" y="2140974"/>
            <a:ext cx="325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2794"/>
            <a:ext cx="1574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81" y="1864194"/>
            <a:ext cx="5934079" cy="410115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47074"/>
            <a:ext cx="1574800" cy="1117600"/>
          </a:xfrm>
        </p:spPr>
      </p:pic>
    </p:spTree>
    <p:extLst>
      <p:ext uri="{BB962C8B-B14F-4D97-AF65-F5344CB8AC3E}">
        <p14:creationId xmlns:p14="http://schemas.microsoft.com/office/powerpoint/2010/main" val="18162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6950"/>
            <a:ext cx="2516723" cy="20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21697"/>
            <a:ext cx="2389396" cy="1937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6" y="1516744"/>
            <a:ext cx="58674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3643"/>
            <a:ext cx="3022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3643"/>
            <a:ext cx="30226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1" y="1009511"/>
            <a:ext cx="5449529" cy="51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&lt;li&gt; &lt;/li&gt; goes around each item in the list for both unordered and ordered lists</a:t>
            </a:r>
          </a:p>
          <a:p>
            <a:r>
              <a:rPr lang="en-US" dirty="0" smtClean="0"/>
              <a:t>Can </a:t>
            </a:r>
            <a:r>
              <a:rPr lang="en-US" b="1" dirty="0" smtClean="0"/>
              <a:t>not</a:t>
            </a:r>
            <a:r>
              <a:rPr lang="en-US" dirty="0" smtClean="0"/>
              <a:t> have </a:t>
            </a:r>
            <a:r>
              <a:rPr lang="en-US" b="1" dirty="0" smtClean="0"/>
              <a:t>anything</a:t>
            </a:r>
            <a:r>
              <a:rPr lang="en-US" dirty="0" smtClean="0"/>
              <a:t> between &lt;/li&gt; and &lt;li&gt; of adjacent lists</a:t>
            </a:r>
          </a:p>
          <a:p>
            <a:r>
              <a:rPr lang="en-US" dirty="0" smtClean="0"/>
              <a:t>When nesting lists, inner list must be </a:t>
            </a:r>
            <a:r>
              <a:rPr lang="en-US" b="1" dirty="0" smtClean="0"/>
              <a:t>completely</a:t>
            </a:r>
            <a:r>
              <a:rPr lang="en-US" dirty="0" smtClean="0"/>
              <a:t> inside one of the li tags of the outer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9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error(s)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333292"/>
            <a:ext cx="3976495" cy="1486540"/>
          </a:xfrm>
        </p:spPr>
      </p:pic>
    </p:spTree>
    <p:extLst>
      <p:ext uri="{BB962C8B-B14F-4D97-AF65-F5344CB8AC3E}">
        <p14:creationId xmlns:p14="http://schemas.microsoft.com/office/powerpoint/2010/main" val="2087039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129</Words>
  <Application>Microsoft Macintosh PowerPoint</Application>
  <PresentationFormat>Widescreen</PresentationFormat>
  <Paragraphs>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Mangal</vt:lpstr>
      <vt:lpstr>Arial</vt:lpstr>
      <vt:lpstr>Gallery</vt:lpstr>
      <vt:lpstr>List Practice</vt:lpstr>
      <vt:lpstr>How do we make this?</vt:lpstr>
      <vt:lpstr>How do we make this?</vt:lpstr>
      <vt:lpstr>How do we make this?</vt:lpstr>
      <vt:lpstr>How do we make this?</vt:lpstr>
      <vt:lpstr>How do we make this?</vt:lpstr>
      <vt:lpstr>How do we make this?</vt:lpstr>
      <vt:lpstr>List guidelines</vt:lpstr>
      <vt:lpstr>Fix the error(s)</vt:lpstr>
      <vt:lpstr>Fix the error(s)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Practice</dc:title>
  <dc:creator>Egan, MaryAnne</dc:creator>
  <cp:lastModifiedBy>Egan, MaryAnne</cp:lastModifiedBy>
  <cp:revision>6</cp:revision>
  <dcterms:created xsi:type="dcterms:W3CDTF">2018-02-01T21:34:53Z</dcterms:created>
  <dcterms:modified xsi:type="dcterms:W3CDTF">2018-02-01T22:46:41Z</dcterms:modified>
</cp:coreProperties>
</file>