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63" r:id="rId5"/>
    <p:sldId id="265" r:id="rId6"/>
    <p:sldId id="266" r:id="rId7"/>
    <p:sldId id="268" r:id="rId8"/>
    <p:sldId id="270" r:id="rId9"/>
    <p:sldId id="271" r:id="rId10"/>
    <p:sldId id="272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75"/>
    <p:restoredTop sz="93075"/>
  </p:normalViewPr>
  <p:slideViewPr>
    <p:cSldViewPr snapToGrid="0" snapToObjects="1">
      <p:cViewPr varScale="1">
        <p:scale>
          <a:sx n="105" d="100"/>
          <a:sy n="105" d="100"/>
        </p:scale>
        <p:origin x="216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69D3B39-D713-F24D-93F0-F5219A17AC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647406-591D-CC47-BC2F-A9A22A0D26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90ED5A-7910-C741-AE86-6868FA1385B1}" type="datetimeFigureOut">
              <a:rPr lang="en-US" smtClean="0"/>
              <a:t>2/2/18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A0957-F366-8144-9C9D-8F337F6184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50FE3-A582-2740-BE75-4AF17929CB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59B331-DD08-7E42-AE58-1CC5E11FC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029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86C33E-E040-E841-A1C4-BA416A5861B9}" type="datetimeFigureOut">
              <a:rPr lang="en-US" smtClean="0"/>
              <a:t>2/2/18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BD50D2-630E-854C-9067-EC03613F1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43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9BC4-269D-7B4E-968A-822BBB252C95}" type="datetimeFigureOut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3AEB035-EFF5-A347-82B1-13A529ACE28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9BC4-269D-7B4E-968A-822BBB252C95}" type="datetimeFigureOut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B035-EFF5-A347-82B1-13A529ACE284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9BC4-269D-7B4E-968A-822BBB252C95}" type="datetimeFigureOut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B035-EFF5-A347-82B1-13A529ACE28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9BC4-269D-7B4E-968A-822BBB252C95}" type="datetimeFigureOut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B035-EFF5-A347-82B1-13A529ACE28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9BC4-269D-7B4E-968A-822BBB252C95}" type="datetimeFigureOut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B035-EFF5-A347-82B1-13A529ACE28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9BC4-269D-7B4E-968A-822BBB252C95}" type="datetimeFigureOut">
              <a:rPr lang="en-US" smtClean="0"/>
              <a:t>2/2/18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B035-EFF5-A347-82B1-13A529ACE284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9BC4-269D-7B4E-968A-822BBB252C95}" type="datetimeFigureOut">
              <a:rPr lang="en-US" smtClean="0"/>
              <a:t>2/2/18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B035-EFF5-A347-82B1-13A529ACE284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9BC4-269D-7B4E-968A-822BBB252C95}" type="datetimeFigureOut">
              <a:rPr lang="en-US" smtClean="0"/>
              <a:t>2/2/18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B035-EFF5-A347-82B1-13A529ACE284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9BC4-269D-7B4E-968A-822BBB252C95}" type="datetimeFigureOut">
              <a:rPr lang="en-US" smtClean="0"/>
              <a:t>2/2/18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B035-EFF5-A347-82B1-13A529ACE2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9BC4-269D-7B4E-968A-822BBB252C95}" type="datetimeFigureOut">
              <a:rPr lang="en-US" smtClean="0"/>
              <a:t>2/2/18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B035-EFF5-A347-82B1-13A529ACE28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DDD9BC4-269D-7B4E-968A-822BBB252C95}" type="datetimeFigureOut">
              <a:rPr lang="en-US" smtClean="0"/>
              <a:t>2/2/18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B035-EFF5-A347-82B1-13A529ACE28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D9BC4-269D-7B4E-968A-822BBB252C95}" type="datetimeFigureOut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3AEB035-EFF5-A347-82B1-13A529ACE28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415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List Practice</a:t>
            </a:r>
          </a:p>
        </p:txBody>
      </p:sp>
    </p:spTree>
    <p:extLst>
      <p:ext uri="{BB962C8B-B14F-4D97-AF65-F5344CB8AC3E}">
        <p14:creationId xmlns:p14="http://schemas.microsoft.com/office/powerpoint/2010/main" val="1002111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208" y="810317"/>
            <a:ext cx="8470900" cy="876300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908" y="2242574"/>
            <a:ext cx="41275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333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208" y="810317"/>
            <a:ext cx="8470900" cy="876300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058" y="2140974"/>
            <a:ext cx="32512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373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make this?</a:t>
            </a:r>
          </a:p>
        </p:txBody>
      </p:sp>
      <p:pic>
        <p:nvPicPr>
          <p:cNvPr id="5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092794"/>
            <a:ext cx="15748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679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make this?</a:t>
            </a:r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206950"/>
            <a:ext cx="2516723" cy="204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98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make this?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113643"/>
            <a:ext cx="30226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127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&lt;li&gt; &lt;/li&gt; goes around each item in the list for both unordered and ordered lists</a:t>
            </a:r>
          </a:p>
          <a:p>
            <a:r>
              <a:rPr lang="en-US" dirty="0"/>
              <a:t>Can </a:t>
            </a:r>
            <a:r>
              <a:rPr lang="en-US" b="1" dirty="0"/>
              <a:t>not</a:t>
            </a:r>
            <a:r>
              <a:rPr lang="en-US" dirty="0"/>
              <a:t> have </a:t>
            </a:r>
            <a:r>
              <a:rPr lang="en-US" b="1" dirty="0"/>
              <a:t>anything</a:t>
            </a:r>
            <a:r>
              <a:rPr lang="en-US" dirty="0"/>
              <a:t> between &lt;/li&gt; and &lt;li&gt; of adjacent lists</a:t>
            </a:r>
          </a:p>
          <a:p>
            <a:r>
              <a:rPr lang="en-US" dirty="0"/>
              <a:t>When nesting lists, inner list must be </a:t>
            </a:r>
            <a:r>
              <a:rPr lang="en-US" b="1" dirty="0"/>
              <a:t>completely</a:t>
            </a:r>
            <a:r>
              <a:rPr lang="en-US" dirty="0"/>
              <a:t> inside one of the li tags of the outer list</a:t>
            </a:r>
          </a:p>
        </p:txBody>
      </p:sp>
    </p:spTree>
    <p:extLst>
      <p:ext uri="{BB962C8B-B14F-4D97-AF65-F5344CB8AC3E}">
        <p14:creationId xmlns:p14="http://schemas.microsoft.com/office/powerpoint/2010/main" val="1214999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 the error(s)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8" y="2333292"/>
            <a:ext cx="3976495" cy="1486540"/>
          </a:xfrm>
        </p:spPr>
      </p:pic>
    </p:spTree>
    <p:extLst>
      <p:ext uri="{BB962C8B-B14F-4D97-AF65-F5344CB8AC3E}">
        <p14:creationId xmlns:p14="http://schemas.microsoft.com/office/powerpoint/2010/main" val="2087039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56" y="290563"/>
            <a:ext cx="10200525" cy="3927475"/>
          </a:xfrm>
        </p:spPr>
      </p:pic>
    </p:spTree>
    <p:extLst>
      <p:ext uri="{BB962C8B-B14F-4D97-AF65-F5344CB8AC3E}">
        <p14:creationId xmlns:p14="http://schemas.microsoft.com/office/powerpoint/2010/main" val="2118981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208" y="810317"/>
            <a:ext cx="8470900" cy="8763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500" y="2131142"/>
            <a:ext cx="29083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209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208" y="810317"/>
            <a:ext cx="8470900" cy="876300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658" y="2257322"/>
            <a:ext cx="3556000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57595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72</TotalTime>
  <Words>81</Words>
  <Application>Microsoft Macintosh PowerPoint</Application>
  <PresentationFormat>Widescreen</PresentationFormat>
  <Paragraphs>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Gill Sans MT</vt:lpstr>
      <vt:lpstr>Gallery</vt:lpstr>
      <vt:lpstr>List Practice</vt:lpstr>
      <vt:lpstr>How do we make this?</vt:lpstr>
      <vt:lpstr>How do we make this?</vt:lpstr>
      <vt:lpstr>How do we make this?</vt:lpstr>
      <vt:lpstr>List guidelines</vt:lpstr>
      <vt:lpstr>Fix the error(s)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 Practice</dc:title>
  <dc:creator>Egan, MaryAnne</dc:creator>
  <cp:lastModifiedBy>Microsoft Office User</cp:lastModifiedBy>
  <cp:revision>7</cp:revision>
  <cp:lastPrinted>2018-02-02T18:17:08Z</cp:lastPrinted>
  <dcterms:created xsi:type="dcterms:W3CDTF">2018-02-01T21:34:53Z</dcterms:created>
  <dcterms:modified xsi:type="dcterms:W3CDTF">2018-02-02T18:17:11Z</dcterms:modified>
</cp:coreProperties>
</file>