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2" r:id="rId4"/>
    <p:sldId id="279" r:id="rId5"/>
    <p:sldId id="280" r:id="rId6"/>
    <p:sldId id="265" r:id="rId7"/>
    <p:sldId id="292" r:id="rId8"/>
    <p:sldId id="278" r:id="rId9"/>
    <p:sldId id="282" r:id="rId10"/>
    <p:sldId id="283" r:id="rId11"/>
    <p:sldId id="266" r:id="rId12"/>
    <p:sldId id="277" r:id="rId13"/>
    <p:sldId id="267" r:id="rId14"/>
    <p:sldId id="27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8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78" y="2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17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1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30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7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82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37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27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01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0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4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0"/>
            <a:ext cx="9235440" cy="6926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8A9A-8C02-48BB-A14D-D7B0F215C42B}" type="datetimeFigureOut">
              <a:rPr lang="en-US" smtClean="0"/>
              <a:t>2/13/2018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47A585-0053-42F9-AF6E-399E9A407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60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apps/publish/signup/" TargetMode="External"/><Relationship Id="rId2" Type="http://schemas.openxmlformats.org/officeDocument/2006/relationships/hyperlink" Target="https://accounts.google.com/SignUp?continue=https://accounts.google.com/ManageAccoun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hrome.google.com/webstore/developer/dashbo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hrome.google.com/webstore/developer/dashboar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hrome.google.com/webstore/detail/custom-web-launcher/bjcnlknhmbnejpgmpblndpddpckjhom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Add-ons/WebExtensions/manifest.js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chrome.com/webstore/images#screenshots" TargetMode="External"/><Relationship Id="rId2" Type="http://schemas.openxmlformats.org/officeDocument/2006/relationships/hyperlink" Target="https://developer.chrome.com/webstore/images#ic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eveloper.chrome.com/webstore/images#promo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lin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Deployment</a:t>
            </a:r>
            <a:br>
              <a:rPr lang="en-US" dirty="0"/>
            </a:br>
            <a:r>
              <a:rPr lang="en-US" sz="2800" dirty="0"/>
              <a:t>(Chrome Extension)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Dr. Denise Case</a:t>
            </a:r>
          </a:p>
          <a:p>
            <a:r>
              <a:rPr lang="en-US" sz="2100" dirty="0"/>
              <a:t>Dr. Doug Hawley</a:t>
            </a:r>
          </a:p>
          <a:p>
            <a:r>
              <a:rPr lang="en-US" sz="2100" dirty="0"/>
              <a:t>Northwest Missouri State University</a:t>
            </a:r>
          </a:p>
          <a:p>
            <a:r>
              <a:rPr lang="en-US" sz="2100" dirty="0"/>
              <a:t>Maryville, MO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3553237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00" y="1028700"/>
            <a:ext cx="8229600" cy="1143000"/>
          </a:xfrm>
        </p:spPr>
        <p:txBody>
          <a:bodyPr/>
          <a:lstStyle/>
          <a:p>
            <a:r>
              <a:rPr lang="en-US" dirty="0"/>
              <a:t>Zip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171700"/>
            <a:ext cx="8382000" cy="251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Zip the project folder. </a:t>
            </a:r>
          </a:p>
          <a:p>
            <a:r>
              <a:rPr lang="en-US" dirty="0"/>
              <a:t>In Windows: Right-click the folder and select Send to.. / Zipped (compressed) folder.</a:t>
            </a:r>
          </a:p>
          <a:p>
            <a:r>
              <a:rPr lang="en-US" dirty="0"/>
              <a:t>Or open a command window and run: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19232D-4CA8-4B08-BDF5-D078109B79EE}"/>
              </a:ext>
            </a:extLst>
          </p:cNvPr>
          <p:cNvSpPr txBox="1"/>
          <p:nvPr/>
        </p:nvSpPr>
        <p:spPr>
          <a:xfrm>
            <a:off x="469900" y="4686300"/>
            <a:ext cx="7871863" cy="8925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zip –r </a:t>
            </a:r>
            <a:r>
              <a:rPr lang="en-US" sz="2400" i="1" dirty="0">
                <a:latin typeface="Consolas" panose="020B0609020204030204" pitchFamily="49" charset="0"/>
              </a:rPr>
              <a:t>yourappname</a:t>
            </a:r>
            <a:r>
              <a:rPr lang="en-US" sz="2400" dirty="0">
                <a:latin typeface="Consolas" panose="020B0609020204030204" pitchFamily="49" charset="0"/>
              </a:rPr>
              <a:t>.zip </a:t>
            </a:r>
            <a:r>
              <a:rPr lang="en-US" sz="2400" i="1" dirty="0" err="1">
                <a:latin typeface="Consolas" panose="020B0609020204030204" pitchFamily="49" charset="0"/>
              </a:rPr>
              <a:t>yourappfoldername</a:t>
            </a:r>
            <a:endParaRPr lang="en-US" sz="2400" i="1" dirty="0">
              <a:latin typeface="Consolas" panose="020B0609020204030204" pitchFamily="49" charset="0"/>
            </a:endParaRPr>
          </a:p>
          <a:p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47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1143000"/>
          </a:xfrm>
        </p:spPr>
        <p:txBody>
          <a:bodyPr/>
          <a:lstStyle/>
          <a:p>
            <a:r>
              <a:rPr lang="en-US" dirty="0"/>
              <a:t>Create Developer 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590800"/>
            <a:ext cx="8382000" cy="2895599"/>
          </a:xfrm>
        </p:spPr>
        <p:txBody>
          <a:bodyPr>
            <a:normAutofit/>
          </a:bodyPr>
          <a:lstStyle/>
          <a:p>
            <a:r>
              <a:rPr lang="en-US" dirty="0"/>
              <a:t>First, use your Google Play (gmail) personal account. If you don’t have one, get a free one at </a:t>
            </a:r>
            <a:r>
              <a:rPr lang="en-US" dirty="0">
                <a:hlinkClick r:id="rId2"/>
              </a:rPr>
              <a:t>gmail.com</a:t>
            </a:r>
            <a:r>
              <a:rPr lang="en-US" dirty="0"/>
              <a:t>.</a:t>
            </a:r>
          </a:p>
          <a:p>
            <a:r>
              <a:rPr lang="en-US" dirty="0"/>
              <a:t>Sign in and go to: </a:t>
            </a:r>
            <a:r>
              <a:rPr lang="en-US" dirty="0">
                <a:hlinkClick r:id="rId3"/>
              </a:rPr>
              <a:t>https://play.google.com/apps/publish/signup/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51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D2FB6E-C423-439C-B1A5-80EEE6B73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66800"/>
            <a:ext cx="6610350" cy="58864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B3455D-13C9-4B69-93CC-35DA697237E3}"/>
              </a:ext>
            </a:extLst>
          </p:cNvPr>
          <p:cNvSpPr txBox="1"/>
          <p:nvPr/>
        </p:nvSpPr>
        <p:spPr>
          <a:xfrm>
            <a:off x="7391400" y="4648200"/>
            <a:ext cx="1524000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Click continue to payment.</a:t>
            </a:r>
          </a:p>
        </p:txBody>
      </p:sp>
    </p:spTree>
    <p:extLst>
      <p:ext uri="{BB962C8B-B14F-4D97-AF65-F5344CB8AC3E}">
        <p14:creationId xmlns:p14="http://schemas.microsoft.com/office/powerpoint/2010/main" val="3430245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82296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 to the </a:t>
            </a:r>
            <a:r>
              <a:rPr lang="en-US" b="1" dirty="0">
                <a:hlinkClick r:id="rId2"/>
              </a:rPr>
              <a:t>Chrome Developer Dashboard</a:t>
            </a:r>
            <a:r>
              <a:rPr lang="en-US" dirty="0"/>
              <a:t>.</a:t>
            </a:r>
          </a:p>
          <a:p>
            <a:r>
              <a:rPr lang="en-US" dirty="0"/>
              <a:t>Sign in. Click </a:t>
            </a:r>
            <a:r>
              <a:rPr lang="en-US" b="1" dirty="0"/>
              <a:t>Add new item</a:t>
            </a:r>
            <a:r>
              <a:rPr lang="en-US" dirty="0"/>
              <a:t>.</a:t>
            </a:r>
          </a:p>
          <a:p>
            <a:r>
              <a:rPr lang="en-US" dirty="0"/>
              <a:t>Accept agreements as needed.</a:t>
            </a:r>
          </a:p>
          <a:p>
            <a:r>
              <a:rPr lang="en-US" dirty="0"/>
              <a:t>Choose your </a:t>
            </a:r>
            <a:r>
              <a:rPr lang="en-US" dirty="0" err="1"/>
              <a:t>zipfile</a:t>
            </a:r>
            <a:r>
              <a:rPr lang="en-US" dirty="0"/>
              <a:t> and upload.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7AEC2-08C0-4EB3-A2D5-1820E867F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0" y="3737770"/>
            <a:ext cx="9144000" cy="31337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518BDD-D5F1-4DC5-846B-95220228A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6251939"/>
            <a:ext cx="4343400" cy="5933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2113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Answer Questions &amp; </a:t>
            </a:r>
            <a:br>
              <a:rPr lang="en-US" dirty="0"/>
            </a:br>
            <a:r>
              <a:rPr lang="en-US" dirty="0"/>
              <a:t>Provide Store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" y="2667000"/>
            <a:ext cx="8229600" cy="3124199"/>
          </a:xfrm>
        </p:spPr>
        <p:txBody>
          <a:bodyPr>
            <a:normAutofit/>
          </a:bodyPr>
          <a:lstStyle/>
          <a:p>
            <a:r>
              <a:rPr lang="en-US" dirty="0"/>
              <a:t>Add your information</a:t>
            </a:r>
          </a:p>
          <a:p>
            <a:r>
              <a:rPr lang="en-US" dirty="0"/>
              <a:t>Upload the screen shots and store content required</a:t>
            </a:r>
          </a:p>
          <a:p>
            <a:r>
              <a:rPr lang="en-US" dirty="0"/>
              <a:t>Make your app public or private or invite team members to review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57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21AB7-55DB-4BAF-AD1F-C03BE866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604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97630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0004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Updating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950" y="1866900"/>
            <a:ext cx="8756650" cy="160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Make changes. Update your version in </a:t>
            </a:r>
            <a:r>
              <a:rPr lang="en-US" dirty="0" err="1"/>
              <a:t>manifest.json</a:t>
            </a:r>
            <a:r>
              <a:rPr lang="en-US" dirty="0"/>
              <a:t>.</a:t>
            </a:r>
          </a:p>
          <a:p>
            <a:r>
              <a:rPr lang="en-US" dirty="0"/>
              <a:t>Go to the </a:t>
            </a:r>
            <a:r>
              <a:rPr lang="en-US" b="1" dirty="0">
                <a:hlinkClick r:id="rId2"/>
              </a:rPr>
              <a:t>Chrome Developer Dashboard</a:t>
            </a:r>
            <a:r>
              <a:rPr lang="en-US" dirty="0"/>
              <a:t>.</a:t>
            </a:r>
          </a:p>
          <a:p>
            <a:r>
              <a:rPr lang="en-US" dirty="0"/>
              <a:t>Sign in.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64BCBE-6726-48A8-A920-98A3491B63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950" y="3581400"/>
            <a:ext cx="8674100" cy="20869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064997-0B75-4BC7-AEA7-6EBFE1DD00C6}"/>
              </a:ext>
            </a:extLst>
          </p:cNvPr>
          <p:cNvSpPr txBox="1">
            <a:spLocks/>
          </p:cNvSpPr>
          <p:nvPr/>
        </p:nvSpPr>
        <p:spPr>
          <a:xfrm>
            <a:off x="393700" y="6095999"/>
            <a:ext cx="3721100" cy="79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edit.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7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219200"/>
            <a:ext cx="8255000" cy="149225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Select the following, right-click and select “Send to Zip”. Note the .git folder and docs folder are not selected.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064997-0B75-4BC7-AEA7-6EBFE1DD00C6}"/>
              </a:ext>
            </a:extLst>
          </p:cNvPr>
          <p:cNvSpPr txBox="1">
            <a:spLocks/>
          </p:cNvSpPr>
          <p:nvPr/>
        </p:nvSpPr>
        <p:spPr>
          <a:xfrm>
            <a:off x="431800" y="5867400"/>
            <a:ext cx="5016500" cy="79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Name it “update.zip”.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7981F-0AFE-4122-AFB9-1FA592012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76549"/>
            <a:ext cx="5905500" cy="24384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7590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00040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Updating your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2070100"/>
            <a:ext cx="8229600" cy="1206500"/>
          </a:xfrm>
        </p:spPr>
        <p:txBody>
          <a:bodyPr>
            <a:normAutofit/>
          </a:bodyPr>
          <a:lstStyle/>
          <a:p>
            <a:r>
              <a:rPr lang="en-US" dirty="0"/>
              <a:t>Click “Choose file”, find your zip file.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064997-0B75-4BC7-AEA7-6EBFE1DD00C6}"/>
              </a:ext>
            </a:extLst>
          </p:cNvPr>
          <p:cNvSpPr txBox="1">
            <a:spLocks/>
          </p:cNvSpPr>
          <p:nvPr/>
        </p:nvSpPr>
        <p:spPr>
          <a:xfrm>
            <a:off x="650875" y="5871398"/>
            <a:ext cx="3721100" cy="79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upload.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69B12-5090-4F02-81AC-C54B73B31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2743200"/>
            <a:ext cx="6877050" cy="29241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80212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700" y="1211887"/>
            <a:ext cx="8229600" cy="1206500"/>
          </a:xfrm>
        </p:spPr>
        <p:txBody>
          <a:bodyPr>
            <a:normAutofit/>
          </a:bodyPr>
          <a:lstStyle/>
          <a:p>
            <a:r>
              <a:rPr lang="en-US" dirty="0"/>
              <a:t>Update detailed description if desired.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191717-9155-4C4A-A172-89933FD2B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057400"/>
            <a:ext cx="4409179" cy="381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51241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782637"/>
            <a:ext cx="8229600" cy="1143000"/>
          </a:xfrm>
        </p:spPr>
        <p:txBody>
          <a:bodyPr/>
          <a:lstStyle/>
          <a:p>
            <a:r>
              <a:rPr lang="en-US" dirty="0"/>
              <a:t>Deployment is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92563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Making your content available on the web</a:t>
            </a:r>
          </a:p>
          <a:p>
            <a:r>
              <a:rPr lang="en-US" dirty="0"/>
              <a:t>Chrome Extensions can be public or private/limited</a:t>
            </a:r>
          </a:p>
          <a:p>
            <a:r>
              <a:rPr lang="en-US" dirty="0"/>
              <a:t>Chrome Extensions can be free or paid</a:t>
            </a:r>
          </a:p>
          <a:p>
            <a:r>
              <a:rPr lang="en-US" dirty="0"/>
              <a:t>We deploy our new Chrome extension by “publishing” it</a:t>
            </a:r>
          </a:p>
          <a:p>
            <a:r>
              <a:rPr lang="en-US" dirty="0"/>
              <a:t>Our example is available in the Chrome Store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72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1064997-0B75-4BC7-AEA7-6EBFE1DD00C6}"/>
              </a:ext>
            </a:extLst>
          </p:cNvPr>
          <p:cNvSpPr txBox="1">
            <a:spLocks/>
          </p:cNvSpPr>
          <p:nvPr/>
        </p:nvSpPr>
        <p:spPr>
          <a:xfrm>
            <a:off x="431800" y="5181600"/>
            <a:ext cx="5702300" cy="791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Click Publish changes. Click OK 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A8BF07-407F-4B3B-BDB5-8F055565C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67000"/>
            <a:ext cx="7696200" cy="2015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30308-37B0-47BD-BDA2-6CF8E60E2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Verify other information. Scroll down. </a:t>
            </a:r>
          </a:p>
        </p:txBody>
      </p:sp>
    </p:spTree>
    <p:extLst>
      <p:ext uri="{BB962C8B-B14F-4D97-AF65-F5344CB8AC3E}">
        <p14:creationId xmlns:p14="http://schemas.microsoft.com/office/powerpoint/2010/main" val="3371614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6055C-9BAC-42F4-BC87-6F83BE82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69610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30308-37B0-47BD-BDA2-6CF8E60E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95400"/>
            <a:ext cx="4165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Before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52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26055C-9BAC-42F4-BC87-6F83BE82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5696107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330308-37B0-47BD-BDA2-6CF8E60E2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200" y="1295400"/>
            <a:ext cx="4165600" cy="685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After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99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519115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A21AB7-55DB-4BAF-AD1F-C03BE8667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1600"/>
            <a:ext cx="9144000" cy="56046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6069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/>
          <a:lstStyle/>
          <a:p>
            <a:r>
              <a:rPr lang="en-US" dirty="0" err="1"/>
              <a:t>manifest.json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2895599"/>
          </a:xfrm>
        </p:spPr>
        <p:txBody>
          <a:bodyPr>
            <a:normAutofit/>
          </a:bodyPr>
          <a:lstStyle/>
          <a:p>
            <a:r>
              <a:rPr lang="en-US" dirty="0"/>
              <a:t>Information about your app is provided in a JSON file called “</a:t>
            </a:r>
            <a:r>
              <a:rPr lang="en-US" dirty="0" err="1"/>
              <a:t>manifest.json</a:t>
            </a:r>
            <a:r>
              <a:rPr lang="en-US" dirty="0"/>
              <a:t>”.</a:t>
            </a:r>
          </a:p>
          <a:p>
            <a:r>
              <a:rPr lang="en-US" dirty="0"/>
              <a:t>This file should be in the root folder (the main folder you commit to git).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490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7172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362200"/>
            <a:ext cx="5105400" cy="43434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</a:rPr>
              <a:t>manifest_version</a:t>
            </a:r>
            <a:r>
              <a:rPr lang="en-US" sz="1400" dirty="0">
                <a:latin typeface="Consolas" panose="020B0609020204030204" pitchFamily="49" charset="0"/>
              </a:rPr>
              <a:t>": 2,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"name": “Extension Name",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"description": “Put your description here.",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"version": “0.0.0.1",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"</a:t>
            </a:r>
            <a:r>
              <a:rPr lang="en-US" sz="1400" dirty="0" err="1">
                <a:latin typeface="Consolas" panose="020B0609020204030204" pitchFamily="49" charset="0"/>
              </a:rPr>
              <a:t>browser_action</a:t>
            </a:r>
            <a:r>
              <a:rPr lang="en-US" sz="1400" dirty="0">
                <a:latin typeface="Consolas" panose="020B0609020204030204" pitchFamily="49" charset="0"/>
              </a:rPr>
              <a:t>":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"</a:t>
            </a:r>
            <a:r>
              <a:rPr lang="en-US" sz="1400" dirty="0" err="1">
                <a:latin typeface="Consolas" panose="020B0609020204030204" pitchFamily="49" charset="0"/>
              </a:rPr>
              <a:t>default_icon</a:t>
            </a:r>
            <a:r>
              <a:rPr lang="en-US" sz="1400" dirty="0">
                <a:latin typeface="Consolas" panose="020B0609020204030204" pitchFamily="49" charset="0"/>
              </a:rPr>
              <a:t>": "icon.png”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"author" : “Your Name",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"</a:t>
            </a:r>
            <a:r>
              <a:rPr lang="en-US" sz="1400" dirty="0" err="1">
                <a:latin typeface="Consolas" panose="020B0609020204030204" pitchFamily="49" charset="0"/>
              </a:rPr>
              <a:t>chrome_url_overrides</a:t>
            </a:r>
            <a:r>
              <a:rPr lang="en-US" sz="1400" dirty="0">
                <a:latin typeface="Consolas" panose="020B0609020204030204" pitchFamily="49" charset="0"/>
              </a:rPr>
              <a:t>" : {  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"</a:t>
            </a:r>
            <a:r>
              <a:rPr lang="en-US" sz="1400" dirty="0" err="1">
                <a:latin typeface="Consolas" panose="020B0609020204030204" pitchFamily="49" charset="0"/>
              </a:rPr>
              <a:t>newtab</a:t>
            </a:r>
            <a:r>
              <a:rPr lang="en-US" sz="1400" dirty="0">
                <a:latin typeface="Consolas" panose="020B0609020204030204" pitchFamily="49" charset="0"/>
              </a:rPr>
              <a:t>" : "tab.html" 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"</a:t>
            </a:r>
            <a:r>
              <a:rPr lang="en-US" sz="1400" dirty="0" err="1">
                <a:latin typeface="Consolas" panose="020B0609020204030204" pitchFamily="49" charset="0"/>
              </a:rPr>
              <a:t>optional_permissions</a:t>
            </a:r>
            <a:r>
              <a:rPr lang="en-US" sz="1400" dirty="0">
                <a:latin typeface="Consolas" panose="020B0609020204030204" pitchFamily="49" charset="0"/>
              </a:rPr>
              <a:t>" : [    "tabs"  ],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"permissions": [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“tabs",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  "storage"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E18173-886E-4929-8374-9CFDB9392D54}"/>
              </a:ext>
            </a:extLst>
          </p:cNvPr>
          <p:cNvSpPr txBox="1"/>
          <p:nvPr/>
        </p:nvSpPr>
        <p:spPr>
          <a:xfrm>
            <a:off x="5867400" y="2743200"/>
            <a:ext cx="2362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Manifest version is required.</a:t>
            </a:r>
          </a:p>
          <a:p>
            <a:endParaRPr lang="en-US" sz="2400" dirty="0"/>
          </a:p>
          <a:p>
            <a:r>
              <a:rPr lang="en-US" sz="2400" dirty="0"/>
              <a:t>Icon shows up in the </a:t>
            </a:r>
            <a:r>
              <a:rPr lang="en-US" sz="2400" dirty="0" err="1"/>
              <a:t>omibox</a:t>
            </a:r>
            <a:r>
              <a:rPr lang="en-US" sz="2400" dirty="0"/>
              <a:t> at the top of the page</a:t>
            </a:r>
          </a:p>
        </p:txBody>
      </p:sp>
    </p:spTree>
    <p:extLst>
      <p:ext uri="{BB962C8B-B14F-4D97-AF65-F5344CB8AC3E}">
        <p14:creationId xmlns:p14="http://schemas.microsoft.com/office/powerpoint/2010/main" val="578173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1940599"/>
            <a:ext cx="3886200" cy="4343399"/>
          </a:xfrm>
        </p:spPr>
        <p:txBody>
          <a:bodyPr>
            <a:normAutofit/>
          </a:bodyPr>
          <a:lstStyle/>
          <a:p>
            <a:r>
              <a:rPr lang="en-US" dirty="0"/>
              <a:t>Verify </a:t>
            </a:r>
            <a:r>
              <a:rPr lang="en-US" dirty="0" err="1"/>
              <a:t>manifest.json</a:t>
            </a:r>
            <a:r>
              <a:rPr lang="en-US" dirty="0"/>
              <a:t> is in the root folder.</a:t>
            </a:r>
          </a:p>
          <a:p>
            <a:r>
              <a:rPr lang="en-US" dirty="0"/>
              <a:t>Start with Version 0.1 or 0.0.0.1 (increment with each re-publish)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0657C9-60D6-4BA8-A2E0-BA714B039D46}"/>
              </a:ext>
            </a:extLst>
          </p:cNvPr>
          <p:cNvSpPr txBox="1"/>
          <p:nvPr/>
        </p:nvSpPr>
        <p:spPr>
          <a:xfrm>
            <a:off x="12700" y="1219200"/>
            <a:ext cx="4663456" cy="57861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dirty="0"/>
              <a:t>{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manifest_version</a:t>
            </a:r>
            <a:r>
              <a:rPr lang="en-US" sz="1000" dirty="0"/>
              <a:t>" : 2,</a:t>
            </a:r>
          </a:p>
          <a:p>
            <a:r>
              <a:rPr lang="en-US" sz="1000" dirty="0"/>
              <a:t>"name" : "Custom Web Launcher",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short_name</a:t>
            </a:r>
            <a:r>
              <a:rPr lang="en-US" sz="1000" dirty="0"/>
              <a:t>" : "Web Launcher",</a:t>
            </a:r>
          </a:p>
          <a:p>
            <a:r>
              <a:rPr lang="en-US" sz="1000" dirty="0"/>
              <a:t>"version" : "0.3",</a:t>
            </a:r>
          </a:p>
          <a:p>
            <a:r>
              <a:rPr lang="en-US" sz="1000" dirty="0"/>
              <a:t>"description" : "A Chrome new tab extension that can be customized each semester.",</a:t>
            </a:r>
          </a:p>
          <a:p>
            <a:r>
              <a:rPr lang="en-US" sz="1000" dirty="0"/>
              <a:t>"icons" : {"128" : “images\128x128.png"},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browser_action</a:t>
            </a:r>
            <a:r>
              <a:rPr lang="en-US" sz="1000" dirty="0"/>
              <a:t>" : {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default_icon</a:t>
            </a:r>
            <a:r>
              <a:rPr lang="en-US" sz="1000" dirty="0"/>
              <a:t>" : {</a:t>
            </a:r>
          </a:p>
          <a:p>
            <a:r>
              <a:rPr lang="en-US" sz="1000" dirty="0"/>
              <a:t>"16" : “images\rsz_n60-2stack-w_small.png"</a:t>
            </a:r>
          </a:p>
          <a:p>
            <a:r>
              <a:rPr lang="en-US" sz="1000" dirty="0"/>
              <a:t>},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default_title</a:t>
            </a:r>
            <a:r>
              <a:rPr lang="en-US" sz="1000" dirty="0"/>
              <a:t>" : "Custom Web Launcher"</a:t>
            </a:r>
          </a:p>
          <a:p>
            <a:r>
              <a:rPr lang="en-US" sz="1000" dirty="0"/>
              <a:t>},</a:t>
            </a:r>
          </a:p>
          <a:p>
            <a:r>
              <a:rPr lang="en-US" sz="1000" dirty="0"/>
              <a:t>"author" : "Denise Case and Doug Hawley",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chrome_url_overrides</a:t>
            </a:r>
            <a:r>
              <a:rPr lang="en-US" sz="1000" dirty="0"/>
              <a:t>" : {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newtab</a:t>
            </a:r>
            <a:r>
              <a:rPr lang="en-US" sz="1000" dirty="0"/>
              <a:t>" : "tab.html"</a:t>
            </a:r>
          </a:p>
          <a:p>
            <a:r>
              <a:rPr lang="en-US" sz="1000" dirty="0"/>
              <a:t>},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file_system_provider_capabilities</a:t>
            </a:r>
            <a:r>
              <a:rPr lang="en-US" sz="1000" dirty="0"/>
              <a:t>" : {</a:t>
            </a:r>
          </a:p>
          <a:p>
            <a:r>
              <a:rPr lang="en-US" sz="1000" dirty="0"/>
              <a:t>"configurable" : true,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multiple_mounts</a:t>
            </a:r>
            <a:r>
              <a:rPr lang="en-US" sz="1000" dirty="0"/>
              <a:t>" : true,</a:t>
            </a:r>
          </a:p>
          <a:p>
            <a:r>
              <a:rPr lang="en-US" sz="1000" dirty="0"/>
              <a:t>"source" : "network"</a:t>
            </a:r>
          </a:p>
          <a:p>
            <a:r>
              <a:rPr lang="en-US" sz="1000" dirty="0"/>
              <a:t>},</a:t>
            </a:r>
          </a:p>
          <a:p>
            <a:r>
              <a:rPr lang="en-US" sz="1000" dirty="0"/>
              <a:t>"incognito" : "spanning",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offline_enabled</a:t>
            </a:r>
            <a:r>
              <a:rPr lang="en-US" sz="1000" dirty="0"/>
              <a:t>" : true,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omnibox</a:t>
            </a:r>
            <a:r>
              <a:rPr lang="en-US" sz="1000" dirty="0"/>
              <a:t>" : {</a:t>
            </a:r>
          </a:p>
          <a:p>
            <a:r>
              <a:rPr lang="en-US" sz="1000" dirty="0"/>
              <a:t>"keyword" : "</a:t>
            </a:r>
            <a:r>
              <a:rPr lang="en-US" sz="1000" dirty="0" err="1"/>
              <a:t>aString</a:t>
            </a:r>
            <a:r>
              <a:rPr lang="en-US" sz="1000" dirty="0"/>
              <a:t>"</a:t>
            </a:r>
          </a:p>
          <a:p>
            <a:r>
              <a:rPr lang="en-US" sz="1000" dirty="0"/>
              <a:t>},</a:t>
            </a:r>
          </a:p>
          <a:p>
            <a:r>
              <a:rPr lang="en-US" sz="1000" dirty="0"/>
              <a:t>"</a:t>
            </a:r>
            <a:r>
              <a:rPr lang="en-US" sz="1000" dirty="0" err="1"/>
              <a:t>optional_permissions</a:t>
            </a:r>
            <a:r>
              <a:rPr lang="en-US" sz="1000" dirty="0"/>
              <a:t>" : ["tabs"],</a:t>
            </a:r>
          </a:p>
          <a:p>
            <a:r>
              <a:rPr lang="en-US" sz="1000" dirty="0"/>
              <a:t>"permissions" : [</a:t>
            </a:r>
          </a:p>
          <a:p>
            <a:r>
              <a:rPr lang="en-US" sz="1000" dirty="0"/>
              <a:t>"storage",</a:t>
            </a:r>
          </a:p>
          <a:p>
            <a:r>
              <a:rPr lang="en-US" sz="1000" dirty="0"/>
              <a:t>"alarms",</a:t>
            </a:r>
          </a:p>
          <a:p>
            <a:r>
              <a:rPr lang="en-US" sz="1000" dirty="0"/>
              <a:t>"notifications",</a:t>
            </a:r>
          </a:p>
          <a:p>
            <a:r>
              <a:rPr lang="en-US" sz="1000" dirty="0"/>
              <a:t>"tabs",</a:t>
            </a:r>
          </a:p>
          <a:p>
            <a:r>
              <a:rPr lang="en-US" sz="1000" dirty="0"/>
              <a:t>"&lt;</a:t>
            </a:r>
            <a:r>
              <a:rPr lang="en-US" sz="1000" dirty="0" err="1"/>
              <a:t>all_urls</a:t>
            </a:r>
            <a:r>
              <a:rPr lang="en-US" sz="1000" dirty="0"/>
              <a:t>&gt;",</a:t>
            </a:r>
          </a:p>
          <a:p>
            <a:r>
              <a:rPr lang="en-US" sz="1000" dirty="0"/>
              <a:t>"http://www.bing.com/HPImageArchive.aspx?format=js&amp;idx=0&amp;n=1"]</a:t>
            </a:r>
          </a:p>
          <a:p>
            <a:r>
              <a:rPr lang="en-US" sz="1000" dirty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4428" y="647700"/>
            <a:ext cx="8229600" cy="1143000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1492828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E4C6F2-70E1-4CF4-A3FA-7C680ECC107F}"/>
              </a:ext>
            </a:extLst>
          </p:cNvPr>
          <p:cNvSpPr txBox="1">
            <a:spLocks/>
          </p:cNvSpPr>
          <p:nvPr/>
        </p:nvSpPr>
        <p:spPr>
          <a:xfrm>
            <a:off x="457200" y="838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manifest.json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C48410-332D-4EB4-8D52-3BDE0F3988D2}"/>
              </a:ext>
            </a:extLst>
          </p:cNvPr>
          <p:cNvSpPr txBox="1">
            <a:spLocks/>
          </p:cNvSpPr>
          <p:nvPr/>
        </p:nvSpPr>
        <p:spPr>
          <a:xfrm>
            <a:off x="190500" y="2019299"/>
            <a:ext cx="8534400" cy="3314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For a complete reference list of </a:t>
            </a:r>
            <a:r>
              <a:rPr lang="en-US" dirty="0" err="1"/>
              <a:t>manifest.json</a:t>
            </a:r>
            <a:r>
              <a:rPr lang="en-US" dirty="0"/>
              <a:t> keys, see: </a:t>
            </a:r>
            <a:r>
              <a:rPr lang="en-US" dirty="0">
                <a:hlinkClick r:id="rId2"/>
              </a:rPr>
              <a:t>https://developer.mozilla.org/en-US/Add-ons/WebExtensions/manifest.json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82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00"/>
            <a:ext cx="8229600" cy="1143000"/>
          </a:xfrm>
        </p:spPr>
        <p:txBody>
          <a:bodyPr/>
          <a:lstStyle/>
          <a:p>
            <a:r>
              <a:rPr lang="en-US" dirty="0"/>
              <a:t>Get Deployment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3962400"/>
          </a:xfrm>
        </p:spPr>
        <p:txBody>
          <a:bodyPr>
            <a:normAutofit fontScale="92500"/>
          </a:bodyPr>
          <a:lstStyle/>
          <a:p>
            <a:r>
              <a:rPr lang="en-US" dirty="0"/>
              <a:t>Create an </a:t>
            </a:r>
            <a:r>
              <a:rPr lang="en-US" b="1" dirty="0"/>
              <a:t>icon</a:t>
            </a:r>
            <a:r>
              <a:rPr lang="en-US" dirty="0"/>
              <a:t> to show in the </a:t>
            </a:r>
            <a:r>
              <a:rPr lang="en-US" dirty="0" err="1"/>
              <a:t>Omnibox</a:t>
            </a:r>
            <a:r>
              <a:rPr lang="en-US" dirty="0"/>
              <a:t> of the Chrome browser. Must be </a:t>
            </a:r>
            <a:r>
              <a:rPr lang="en-US" dirty="0" err="1"/>
              <a:t>png</a:t>
            </a:r>
            <a:r>
              <a:rPr lang="en-US" dirty="0"/>
              <a:t>, work on dark or light backgrounds, and follow size </a:t>
            </a:r>
            <a:r>
              <a:rPr lang="en-US" dirty="0">
                <a:hlinkClick r:id="rId2"/>
              </a:rPr>
              <a:t>guidelines</a:t>
            </a:r>
            <a:r>
              <a:rPr lang="en-US" dirty="0"/>
              <a:t>.</a:t>
            </a:r>
          </a:p>
          <a:p>
            <a:r>
              <a:rPr lang="en-US" dirty="0"/>
              <a:t>Create a </a:t>
            </a:r>
            <a:r>
              <a:rPr lang="en-US" b="1" dirty="0"/>
              <a:t>screenshot</a:t>
            </a:r>
            <a:r>
              <a:rPr lang="en-US" dirty="0"/>
              <a:t> to use in the listing. 1280 x 800 or 640 x 400 pixels. Follow </a:t>
            </a:r>
            <a:r>
              <a:rPr lang="en-US" dirty="0">
                <a:hlinkClick r:id="rId3"/>
              </a:rPr>
              <a:t>guidelines</a:t>
            </a:r>
            <a:r>
              <a:rPr lang="en-US" dirty="0"/>
              <a:t>.</a:t>
            </a:r>
          </a:p>
          <a:p>
            <a:r>
              <a:rPr lang="en-US" dirty="0"/>
              <a:t>Create a promotional </a:t>
            </a:r>
            <a:r>
              <a:rPr lang="en-US" b="1" dirty="0"/>
              <a:t>image</a:t>
            </a:r>
            <a:r>
              <a:rPr lang="en-US" dirty="0"/>
              <a:t> to show in a collection of options. A 440 x 280 </a:t>
            </a:r>
            <a:r>
              <a:rPr lang="en-US" dirty="0" err="1"/>
              <a:t>px</a:t>
            </a:r>
            <a:r>
              <a:rPr lang="en-US" dirty="0"/>
              <a:t> small image is required. Follow </a:t>
            </a:r>
            <a:r>
              <a:rPr lang="en-US" dirty="0">
                <a:hlinkClick r:id="rId4"/>
              </a:rPr>
              <a:t>guidelines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95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16000"/>
            <a:ext cx="8229600" cy="1143000"/>
          </a:xfrm>
        </p:spPr>
        <p:txBody>
          <a:bodyPr/>
          <a:lstStyle/>
          <a:p>
            <a:r>
              <a:rPr lang="en-US" dirty="0"/>
              <a:t>Try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133600"/>
            <a:ext cx="8382000" cy="3810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Open Chrome. </a:t>
            </a:r>
          </a:p>
          <a:p>
            <a:r>
              <a:rPr lang="en-US" dirty="0"/>
              <a:t>Go to chrome://extensions.</a:t>
            </a:r>
          </a:p>
          <a:p>
            <a:r>
              <a:rPr lang="en-US" dirty="0"/>
              <a:t>If Developer mode shows a +, click the +.</a:t>
            </a:r>
          </a:p>
          <a:p>
            <a:r>
              <a:rPr lang="en-US" dirty="0"/>
              <a:t>Click Load unpacked extension button.</a:t>
            </a:r>
          </a:p>
          <a:p>
            <a:r>
              <a:rPr lang="en-US" dirty="0"/>
              <a:t>Choose your working app folder.</a:t>
            </a:r>
          </a:p>
          <a:p>
            <a:r>
              <a:rPr lang="en-US" dirty="0"/>
              <a:t>Errors are likely due to the manifest file. Use a </a:t>
            </a:r>
            <a:r>
              <a:rPr lang="en-US" dirty="0">
                <a:hlinkClick r:id="rId2"/>
              </a:rPr>
              <a:t>JSON validator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288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880</Words>
  <Application>Microsoft Office PowerPoint</Application>
  <PresentationFormat>On-screen Show (4:3)</PresentationFormat>
  <Paragraphs>123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Office Theme</vt:lpstr>
      <vt:lpstr>Deployment (Chrome Extension)</vt:lpstr>
      <vt:lpstr>Deployment is …</vt:lpstr>
      <vt:lpstr>PowerPoint Presentation</vt:lpstr>
      <vt:lpstr>manifest.json</vt:lpstr>
      <vt:lpstr>Example</vt:lpstr>
      <vt:lpstr>Example</vt:lpstr>
      <vt:lpstr>PowerPoint Presentation</vt:lpstr>
      <vt:lpstr>Get Deployment Images</vt:lpstr>
      <vt:lpstr>Try It</vt:lpstr>
      <vt:lpstr>Zip It</vt:lpstr>
      <vt:lpstr>Create Developer Account</vt:lpstr>
      <vt:lpstr>PowerPoint Presentation</vt:lpstr>
      <vt:lpstr>PowerPoint Presentation</vt:lpstr>
      <vt:lpstr>Answer Questions &amp;  Provide Store Content</vt:lpstr>
      <vt:lpstr>PowerPoint Presentation</vt:lpstr>
      <vt:lpstr>Updating your app</vt:lpstr>
      <vt:lpstr>PowerPoint Presentation</vt:lpstr>
      <vt:lpstr>Updating your app</vt:lpstr>
      <vt:lpstr>PowerPoint Presentation</vt:lpstr>
      <vt:lpstr>PowerPoint Presentation</vt:lpstr>
      <vt:lpstr>PowerPoint Presentation</vt:lpstr>
      <vt:lpstr>PowerPoint Presentation</vt:lpstr>
      <vt:lpstr>Deployment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</dc:title>
  <dc:creator>Darell</dc:creator>
  <cp:lastModifiedBy>Denise Case</cp:lastModifiedBy>
  <cp:revision>38</cp:revision>
  <dcterms:created xsi:type="dcterms:W3CDTF">2017-10-21T21:50:01Z</dcterms:created>
  <dcterms:modified xsi:type="dcterms:W3CDTF">2018-02-13T16:30:27Z</dcterms:modified>
</cp:coreProperties>
</file>