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67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D625-C252-B449-9F2D-B2C6F45441D9}" type="datetimeFigureOut">
              <a:rPr lang="en-US" smtClean="0"/>
              <a:t>3/9/15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1C79B-821D-604F-A395-3ACE59E6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39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69DB9-6653-C94F-9F9E-D4935C31DD33}" type="datetimeFigureOut">
              <a:rPr lang="en-US" smtClean="0"/>
              <a:t>3/8/15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573EF-383F-B741-BA96-796E9214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82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simple box is given a width of 500 pixels, a height of 150 pixels, with 20 pixels of padding, a 2-pixel border, and a 20-pixel margin all around. Using the content box model, the width and height values are applied to the content area only.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573EF-383F-B741-BA96-796E92143F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54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 at</a:t>
            </a:r>
            <a:r>
              <a:rPr lang="en-US" baseline="0" dirty="0" smtClean="0"/>
              <a:t> end of chapter 14 (fig. 14-24)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573EF-383F-B741-BA96-796E92143F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02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March 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B051-3C6B-454B-B90C-BD0EBA4DF685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A705-C69F-5545-B312-5612F3153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B051-3C6B-454B-B90C-BD0EBA4DF685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A705-C69F-5545-B312-5612F3153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B051-3C6B-454B-B90C-BD0EBA4DF685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A705-C69F-5545-B312-5612F3153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March 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B051-3C6B-454B-B90C-BD0EBA4DF685}" type="datetimeFigureOut">
              <a:rPr lang="en-US" smtClean="0"/>
              <a:t>3/6/15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A705-C69F-5545-B312-5612F315369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B051-3C6B-454B-B90C-BD0EBA4DF685}" type="datetimeFigureOut">
              <a:rPr lang="en-US" smtClean="0"/>
              <a:t>3/6/15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A705-C69F-5545-B312-5612F315369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B051-3C6B-454B-B90C-BD0EBA4DF685}" type="datetimeFigureOut">
              <a:rPr lang="en-US" smtClean="0"/>
              <a:t>3/6/15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A705-C69F-5545-B312-5612F3153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B051-3C6B-454B-B90C-BD0EBA4DF685}" type="datetimeFigureOut">
              <a:rPr lang="en-US" smtClean="0"/>
              <a:t>3/6/15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A705-C69F-5545-B312-5612F3153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B051-3C6B-454B-B90C-BD0EBA4DF685}" type="datetimeFigureOut">
              <a:rPr lang="en-US" smtClean="0"/>
              <a:t>3/6/15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B051-3C6B-454B-B90C-BD0EBA4DF685}" type="datetimeFigureOut">
              <a:rPr lang="en-US" smtClean="0"/>
              <a:t>3/6/15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A705-C69F-5545-B312-5612F315369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CAB051-3C6B-454B-B90C-BD0EBA4DF685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04BBA705-C69F-5545-B312-5612F315369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Boxes, borders, padding, margins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433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Element Box</a:t>
            </a:r>
            <a:endParaRPr lang="en-US" dirty="0"/>
          </a:p>
        </p:txBody>
      </p:sp>
      <p:pic>
        <p:nvPicPr>
          <p:cNvPr id="4" name="Content Placeholder 3" descr="Screenshot_3_8_15__9_02_PM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7" b="7846"/>
          <a:stretch/>
        </p:blipFill>
        <p:spPr>
          <a:xfrm>
            <a:off x="685800" y="1222858"/>
            <a:ext cx="7772400" cy="4444619"/>
          </a:xfrm>
        </p:spPr>
      </p:pic>
    </p:spTree>
    <p:extLst>
      <p:ext uri="{BB962C8B-B14F-4D97-AF65-F5344CB8AC3E}">
        <p14:creationId xmlns:p14="http://schemas.microsoft.com/office/powerpoint/2010/main" val="1801534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 smtClean="0"/>
              <a:t>Are the Parts of the Box?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Inner edges – edges of the content area</a:t>
            </a:r>
          </a:p>
          <a:p>
            <a:r>
              <a:rPr lang="en-US" dirty="0" smtClean="0"/>
              <a:t>Padding – area between content area and border</a:t>
            </a:r>
          </a:p>
          <a:p>
            <a:r>
              <a:rPr lang="en-US" dirty="0" smtClean="0"/>
              <a:t>Margins – always transparent, allowing background of parent element to show through</a:t>
            </a:r>
          </a:p>
          <a:p>
            <a:r>
              <a:rPr lang="en-US" dirty="0" smtClean="0"/>
              <a:t>Outer edge – invisible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78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Sizing the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p </a:t>
            </a:r>
            <a:r>
              <a:rPr lang="en-US" dirty="0"/>
              <a:t>{</a:t>
            </a:r>
          </a:p>
          <a:p>
            <a:pPr marL="468630" lvl="1" indent="0">
              <a:buNone/>
            </a:pPr>
            <a:r>
              <a:rPr lang="en-US" dirty="0"/>
              <a:t> </a:t>
            </a:r>
            <a:r>
              <a:rPr lang="en-US" sz="2000" dirty="0"/>
              <a:t> background: #c2f670;</a:t>
            </a:r>
          </a:p>
          <a:p>
            <a:pPr marL="468630" lvl="1" indent="0">
              <a:buNone/>
            </a:pPr>
            <a:r>
              <a:rPr lang="en-US" sz="2000" dirty="0"/>
              <a:t>  width: 500px;</a:t>
            </a:r>
          </a:p>
          <a:p>
            <a:pPr marL="468630" lvl="1" indent="0">
              <a:buNone/>
            </a:pPr>
            <a:r>
              <a:rPr lang="en-US" sz="2000" dirty="0"/>
              <a:t>  height: 150px;</a:t>
            </a:r>
          </a:p>
          <a:p>
            <a:pPr marL="468630" lvl="1" indent="0">
              <a:buNone/>
            </a:pPr>
            <a:r>
              <a:rPr lang="en-US" sz="2000" dirty="0"/>
              <a:t>  padding: 20px;</a:t>
            </a:r>
          </a:p>
          <a:p>
            <a:pPr marL="468630" lvl="1" indent="0">
              <a:buNone/>
            </a:pPr>
            <a:r>
              <a:rPr lang="en-US" sz="2000" dirty="0"/>
              <a:t>  border: 2px solid gray;</a:t>
            </a:r>
          </a:p>
          <a:p>
            <a:pPr marL="468630" lvl="1" indent="0">
              <a:buNone/>
            </a:pPr>
            <a:r>
              <a:rPr lang="en-US" sz="2000" dirty="0"/>
              <a:t>  margin: 20px</a:t>
            </a:r>
            <a:r>
              <a:rPr lang="en-US" sz="2000" dirty="0" smtClean="0"/>
              <a:t>;</a:t>
            </a:r>
            <a:endParaRPr lang="en-US" sz="2000" dirty="0"/>
          </a:p>
          <a:p>
            <a:pPr marL="6858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86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_3_8_15__9_07_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6" y="126776"/>
            <a:ext cx="6084273" cy="627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09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37" y="1222617"/>
            <a:ext cx="2822141" cy="4601320"/>
          </a:xfrm>
        </p:spPr>
        <p:txBody>
          <a:bodyPr>
            <a:normAutofit/>
          </a:bodyPr>
          <a:lstStyle/>
          <a:p>
            <a:r>
              <a:rPr lang="en-US" dirty="0" smtClean="0"/>
              <a:t>Overflow attribute is used to specify what to do w</a:t>
            </a:r>
            <a:r>
              <a:rPr lang="en-US" dirty="0" smtClean="0"/>
              <a:t>hen an element is set to a size that is too small for its contents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Screenshot_3_8_15__9_14_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331" y="1222617"/>
            <a:ext cx="5122251" cy="472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35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specify space around the content area</a:t>
            </a:r>
          </a:p>
          <a:p>
            <a:r>
              <a:rPr lang="en-US" dirty="0" smtClean="0"/>
              <a:t>Set each individually, or all at once</a:t>
            </a:r>
          </a:p>
          <a:p>
            <a:r>
              <a:rPr lang="en-US" dirty="0" smtClean="0"/>
              <a:t>padding: 1em, 2em, 1em, 2em  (TRBL)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57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Properties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border-style</a:t>
            </a:r>
          </a:p>
          <a:p>
            <a:r>
              <a:rPr lang="en-US" dirty="0" smtClean="0"/>
              <a:t>border-width</a:t>
            </a:r>
          </a:p>
          <a:p>
            <a:r>
              <a:rPr lang="en-US" dirty="0" smtClean="0"/>
              <a:t>border-color</a:t>
            </a:r>
          </a:p>
          <a:p>
            <a:r>
              <a:rPr lang="en-US" dirty="0" smtClean="0"/>
              <a:t>border-radius  (used to set rounded corners)</a:t>
            </a:r>
          </a:p>
          <a:p>
            <a:r>
              <a:rPr lang="en-US" dirty="0" smtClean="0"/>
              <a:t>border-image (used to specify an image as a border)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535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3936</TotalTime>
  <Words>253</Words>
  <Application>Microsoft Macintosh PowerPoint</Application>
  <PresentationFormat>On-screen Show (4:3)</PresentationFormat>
  <Paragraphs>33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 Pop</vt:lpstr>
      <vt:lpstr>Chapter 14</vt:lpstr>
      <vt:lpstr>The Element Box</vt:lpstr>
      <vt:lpstr>What Are the Parts of the Box?</vt:lpstr>
      <vt:lpstr>Sizing the Box</vt:lpstr>
      <vt:lpstr>PowerPoint Presentation</vt:lpstr>
      <vt:lpstr>Handling Overflow</vt:lpstr>
      <vt:lpstr>Padding</vt:lpstr>
      <vt:lpstr>Border Properties </vt:lpstr>
    </vt:vector>
  </TitlesOfParts>
  <Company>Siena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</dc:title>
  <dc:creator>Mary Anne Egan</dc:creator>
  <cp:lastModifiedBy>MaryAnne Egan</cp:lastModifiedBy>
  <cp:revision>12</cp:revision>
  <cp:lastPrinted>2015-03-09T12:58:09Z</cp:lastPrinted>
  <dcterms:created xsi:type="dcterms:W3CDTF">2015-02-26T20:51:51Z</dcterms:created>
  <dcterms:modified xsi:type="dcterms:W3CDTF">2015-03-09T13:51:38Z</dcterms:modified>
</cp:coreProperties>
</file>