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2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78FD8-1AAA-7D45-B666-CD0245C8E91A}" type="datetimeFigureOut">
              <a:rPr lang="en-US" smtClean="0"/>
              <a:t>3/2/15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BCEF2-D756-B241-93DE-62D75B8C1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46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3/2/15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3/2/15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3/2/15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3/2/15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3/2/15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3/2/15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3/2/15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3/2/15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Chapter 11 &amp; 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CSS Style Sheets: 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30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properties, cont’d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font-weight </a:t>
            </a:r>
          </a:p>
          <a:p>
            <a:pPr lvl="1"/>
            <a:r>
              <a:rPr lang="en-US" dirty="0" smtClean="0"/>
              <a:t>normal, bold, lighter,…</a:t>
            </a:r>
          </a:p>
          <a:p>
            <a:r>
              <a:rPr lang="en-US" dirty="0" smtClean="0"/>
              <a:t>font-style</a:t>
            </a:r>
          </a:p>
          <a:p>
            <a:pPr lvl="1"/>
            <a:r>
              <a:rPr lang="en-US" dirty="0" smtClean="0"/>
              <a:t>normal, italic, oblique</a:t>
            </a:r>
          </a:p>
          <a:p>
            <a:r>
              <a:rPr lang="en-US" dirty="0" smtClean="0"/>
              <a:t>font-variant</a:t>
            </a:r>
          </a:p>
          <a:p>
            <a:pPr lvl="1"/>
            <a:r>
              <a:rPr lang="en-US" dirty="0" smtClean="0"/>
              <a:t>normal, small-caps</a:t>
            </a:r>
          </a:p>
          <a:p>
            <a:r>
              <a:rPr lang="en-US" dirty="0" smtClean="0"/>
              <a:t>font</a:t>
            </a:r>
          </a:p>
          <a:p>
            <a:pPr lvl="1"/>
            <a:r>
              <a:rPr lang="en-US" dirty="0" smtClean="0"/>
              <a:t>can do it all on one line</a:t>
            </a:r>
          </a:p>
          <a:p>
            <a:pPr lvl="1"/>
            <a:r>
              <a:rPr lang="en-US" dirty="0" smtClean="0"/>
              <a:t>order is important: style, weight, variant, size, font-family</a:t>
            </a:r>
          </a:p>
          <a:p>
            <a:pPr lvl="1"/>
            <a:r>
              <a:rPr lang="en-US" dirty="0" smtClean="0"/>
              <a:t>must have at least size and font-family</a:t>
            </a:r>
          </a:p>
          <a:p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color value as name, </a:t>
            </a:r>
            <a:r>
              <a:rPr lang="en-US" dirty="0" err="1" smtClean="0"/>
              <a:t>rgb</a:t>
            </a:r>
            <a:r>
              <a:rPr lang="en-US" dirty="0" smtClean="0"/>
              <a:t>, hex or </a:t>
            </a:r>
            <a:r>
              <a:rPr lang="en-US" dirty="0" err="1" smtClean="0"/>
              <a:t>rgba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70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 selector</a:t>
            </a:r>
          </a:p>
          <a:p>
            <a:pPr lvl="1"/>
            <a:r>
              <a:rPr lang="en-US" dirty="0" smtClean="0"/>
              <a:t>p { color: navy;}</a:t>
            </a:r>
          </a:p>
          <a:p>
            <a:r>
              <a:rPr lang="en-US" dirty="0" smtClean="0"/>
              <a:t>Grouped selectors</a:t>
            </a:r>
          </a:p>
          <a:p>
            <a:pPr lvl="1"/>
            <a:r>
              <a:rPr lang="en-US" dirty="0" smtClean="0"/>
              <a:t>p, h1 {color: navy;}</a:t>
            </a:r>
          </a:p>
          <a:p>
            <a:r>
              <a:rPr lang="en-US" dirty="0" smtClean="0"/>
              <a:t>Descendant selectors</a:t>
            </a:r>
          </a:p>
          <a:p>
            <a:pPr lvl="1"/>
            <a:r>
              <a:rPr lang="en-US" dirty="0" smtClean="0"/>
              <a:t>li </a:t>
            </a:r>
            <a:r>
              <a:rPr lang="en-US" dirty="0" err="1" smtClean="0"/>
              <a:t>em</a:t>
            </a:r>
            <a:r>
              <a:rPr lang="en-US" dirty="0" smtClean="0"/>
              <a:t> { color: navy;}</a:t>
            </a:r>
          </a:p>
          <a:p>
            <a:pPr lvl="1"/>
            <a:r>
              <a:rPr lang="en-US" dirty="0" smtClean="0"/>
              <a:t>h1 </a:t>
            </a:r>
            <a:r>
              <a:rPr lang="en-US" dirty="0" err="1" smtClean="0"/>
              <a:t>em</a:t>
            </a:r>
            <a:r>
              <a:rPr lang="en-US" dirty="0" smtClean="0"/>
              <a:t>, h2 </a:t>
            </a:r>
            <a:r>
              <a:rPr lang="en-US" dirty="0" err="1" smtClean="0"/>
              <a:t>em</a:t>
            </a:r>
            <a:r>
              <a:rPr lang="en-US" dirty="0" smtClean="0"/>
              <a:t>, h3 </a:t>
            </a:r>
            <a:r>
              <a:rPr lang="en-US" dirty="0" err="1" smtClean="0"/>
              <a:t>em</a:t>
            </a:r>
            <a:r>
              <a:rPr lang="en-US" dirty="0" smtClean="0"/>
              <a:t> { color: navy;}</a:t>
            </a:r>
          </a:p>
          <a:p>
            <a:r>
              <a:rPr lang="en-US" dirty="0" smtClean="0"/>
              <a:t>ID selectors</a:t>
            </a:r>
          </a:p>
          <a:p>
            <a:pPr lvl="1"/>
            <a:r>
              <a:rPr lang="en-US" dirty="0" smtClean="0"/>
              <a:t>#catalog123 {color: navy;}</a:t>
            </a:r>
          </a:p>
          <a:p>
            <a:r>
              <a:rPr lang="en-US" dirty="0" smtClean="0"/>
              <a:t>Class selectors</a:t>
            </a:r>
          </a:p>
          <a:p>
            <a:pPr lvl="1"/>
            <a:r>
              <a:rPr lang="en-US" dirty="0" err="1" smtClean="0"/>
              <a:t>p.special</a:t>
            </a:r>
            <a:r>
              <a:rPr lang="en-US" dirty="0" smtClean="0"/>
              <a:t> {color: navy;}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80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Conflicting Styles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Hierarchy:</a:t>
            </a:r>
          </a:p>
          <a:p>
            <a:pPr lvl="1"/>
            <a:r>
              <a:rPr lang="en-US" dirty="0" smtClean="0"/>
              <a:t>Individual element selectors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ontextual selectors</a:t>
            </a:r>
          </a:p>
          <a:p>
            <a:pPr lvl="1"/>
            <a:r>
              <a:rPr lang="en-US" dirty="0" smtClean="0"/>
              <a:t>Class selectors</a:t>
            </a:r>
          </a:p>
          <a:p>
            <a:pPr lvl="1"/>
            <a:r>
              <a:rPr lang="en-US" dirty="0" smtClean="0"/>
              <a:t>ID selectors</a:t>
            </a:r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dirty="0" smtClean="0"/>
              <a:t>ID selectors have the highest precedence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56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Line Adjustments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line-height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em</a:t>
            </a:r>
            <a:r>
              <a:rPr lang="en-US" dirty="0" smtClean="0"/>
              <a:t> or % to specify minimum height of a line (visually affects distance between two lines)</a:t>
            </a:r>
          </a:p>
          <a:p>
            <a:r>
              <a:rPr lang="en-US" dirty="0" smtClean="0"/>
              <a:t>text-indent</a:t>
            </a:r>
          </a:p>
          <a:p>
            <a:pPr lvl="1"/>
            <a:r>
              <a:rPr lang="en-US" dirty="0" err="1" smtClean="0"/>
              <a:t>em</a:t>
            </a:r>
            <a:r>
              <a:rPr lang="en-US" dirty="0" smtClean="0"/>
              <a:t> or % to specify value to indent first line of paragraph</a:t>
            </a:r>
          </a:p>
          <a:p>
            <a:pPr lvl="1"/>
            <a:r>
              <a:rPr lang="en-US" dirty="0" smtClean="0"/>
              <a:t>may be a negative number</a:t>
            </a:r>
          </a:p>
          <a:p>
            <a:r>
              <a:rPr lang="en-US" dirty="0" smtClean="0"/>
              <a:t>text-align</a:t>
            </a:r>
          </a:p>
          <a:p>
            <a:pPr lvl="1"/>
            <a:r>
              <a:rPr lang="en-US" dirty="0" smtClean="0"/>
              <a:t>left, right, center, justify</a:t>
            </a:r>
          </a:p>
          <a:p>
            <a:pPr lvl="1"/>
            <a:r>
              <a:rPr lang="en-US" dirty="0" smtClean="0"/>
              <a:t>horizontal alignment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07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text-decoration</a:t>
            </a:r>
          </a:p>
          <a:p>
            <a:pPr lvl="1"/>
            <a:r>
              <a:rPr lang="en-US" dirty="0" smtClean="0"/>
              <a:t>none, underline, </a:t>
            </a:r>
            <a:r>
              <a:rPr lang="en-US" dirty="0" err="1" smtClean="0"/>
              <a:t>overline</a:t>
            </a:r>
            <a:r>
              <a:rPr lang="en-US" dirty="0" smtClean="0"/>
              <a:t>, line-through, blink (don’t use)</a:t>
            </a:r>
          </a:p>
          <a:p>
            <a:r>
              <a:rPr lang="en-US" dirty="0" smtClean="0"/>
              <a:t>text-transform</a:t>
            </a:r>
          </a:p>
          <a:p>
            <a:pPr lvl="1"/>
            <a:r>
              <a:rPr lang="en-US" dirty="0" smtClean="0"/>
              <a:t>none, capitalize, lowercase, uppercase</a:t>
            </a:r>
          </a:p>
          <a:p>
            <a:r>
              <a:rPr lang="en-US" dirty="0" smtClean="0"/>
              <a:t>letter-spacing</a:t>
            </a:r>
          </a:p>
          <a:p>
            <a:pPr lvl="1"/>
            <a:r>
              <a:rPr lang="en-US" dirty="0" smtClean="0"/>
              <a:t>insert space between letters</a:t>
            </a:r>
          </a:p>
          <a:p>
            <a:r>
              <a:rPr lang="en-US" dirty="0" smtClean="0"/>
              <a:t>word-spacing</a:t>
            </a:r>
          </a:p>
          <a:p>
            <a:pPr lvl="1"/>
            <a:r>
              <a:rPr lang="en-US" dirty="0" smtClean="0"/>
              <a:t>insert space between words</a:t>
            </a:r>
          </a:p>
          <a:p>
            <a:r>
              <a:rPr lang="en-US" dirty="0" smtClean="0"/>
              <a:t>list-style-type</a:t>
            </a:r>
          </a:p>
          <a:p>
            <a:pPr lvl="1"/>
            <a:r>
              <a:rPr lang="en-US" dirty="0" smtClean="0"/>
              <a:t>none, disc, circle, square, decimal, decimal-leading-zero, lower-alpha, upper-alpha, lower-</a:t>
            </a:r>
            <a:r>
              <a:rPr lang="en-US" dirty="0" err="1" smtClean="0"/>
              <a:t>latin</a:t>
            </a:r>
            <a:r>
              <a:rPr lang="en-US" dirty="0" smtClean="0"/>
              <a:t>, upper-</a:t>
            </a:r>
            <a:r>
              <a:rPr lang="en-US" dirty="0" err="1" smtClean="0"/>
              <a:t>latin</a:t>
            </a:r>
            <a:r>
              <a:rPr lang="en-US" dirty="0" smtClean="0"/>
              <a:t>, lower-roman, upper-roman, lower-</a:t>
            </a:r>
            <a:r>
              <a:rPr lang="en-US" smtClean="0"/>
              <a:t>greek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213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Text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text-shadow</a:t>
            </a:r>
          </a:p>
          <a:p>
            <a:pPr lvl="1"/>
            <a:r>
              <a:rPr lang="en-US" dirty="0"/>
              <a:t>horizontal offset, vertical offset, blur radius, color</a:t>
            </a:r>
          </a:p>
          <a:p>
            <a:endParaRPr lang="en-US" dirty="0"/>
          </a:p>
        </p:txBody>
      </p:sp>
      <p:pic>
        <p:nvPicPr>
          <p:cNvPr id="4" name="Picture 3" descr="Learning_Web_Design__4th_Edition_pdf__page_274_of_620_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69" y="2617406"/>
            <a:ext cx="64262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31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presentation from content – more accessible</a:t>
            </a:r>
          </a:p>
          <a:p>
            <a:r>
              <a:rPr lang="en-US" dirty="0" smtClean="0"/>
              <a:t>Less work – can change appearance of whole site by changing one style sheet</a:t>
            </a:r>
          </a:p>
          <a:p>
            <a:r>
              <a:rPr lang="en-US" dirty="0" smtClean="0"/>
              <a:t>More precise layout control</a:t>
            </a:r>
          </a:p>
          <a:p>
            <a:r>
              <a:rPr lang="en-US" dirty="0" smtClean="0"/>
              <a:t>Big pushback when originally introduced</a:t>
            </a:r>
          </a:p>
          <a:p>
            <a:pPr lvl="1"/>
            <a:r>
              <a:rPr lang="en-US" dirty="0" err="1" smtClean="0"/>
              <a:t>www.csszengarden.com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11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they work?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your html file the same</a:t>
            </a:r>
          </a:p>
          <a:p>
            <a:r>
              <a:rPr lang="en-US" dirty="0" smtClean="0"/>
              <a:t>Write style rules for how you’d like certain things to look</a:t>
            </a:r>
          </a:p>
          <a:p>
            <a:r>
              <a:rPr lang="en-US" dirty="0" smtClean="0"/>
              <a:t>Attach the style rules to the html document</a:t>
            </a:r>
          </a:p>
          <a:p>
            <a:pPr lvl="1"/>
            <a:r>
              <a:rPr lang="en-US" dirty="0" smtClean="0"/>
              <a:t>External – text file ending in .</a:t>
            </a:r>
            <a:r>
              <a:rPr lang="en-US" dirty="0" err="1" smtClean="0"/>
              <a:t>css</a:t>
            </a:r>
            <a:endParaRPr lang="en-US" dirty="0" smtClean="0"/>
          </a:p>
          <a:p>
            <a:pPr lvl="1"/>
            <a:r>
              <a:rPr lang="en-US" dirty="0" smtClean="0"/>
              <a:t>Embedded – between &lt;style&gt; tags in &lt;head&gt;</a:t>
            </a:r>
          </a:p>
          <a:p>
            <a:pPr lvl="1"/>
            <a:r>
              <a:rPr lang="en-US" dirty="0" smtClean="0"/>
              <a:t>Inline – right inside desired tag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11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of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4038997"/>
            <a:ext cx="7482664" cy="2087166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/>
              <a:t>Selector is an element type (h1, p, </a:t>
            </a:r>
            <a:r>
              <a:rPr lang="en-US" sz="2400" dirty="0" err="1" smtClean="0"/>
              <a:t>img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Each element type has different properties that may be changed</a:t>
            </a:r>
          </a:p>
          <a:p>
            <a:pPr lvl="1"/>
            <a:r>
              <a:rPr lang="en-US" sz="2400" dirty="0" smtClean="0"/>
              <a:t>List each one that needs to be changed and set its value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13154" y="1535112"/>
            <a:ext cx="3626710" cy="237802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p {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   font-size: small;</a:t>
            </a:r>
          </a:p>
          <a:p>
            <a:pPr marL="114300" indent="0">
              <a:buNone/>
            </a:pPr>
            <a:r>
              <a:rPr lang="en-US" dirty="0" smtClean="0"/>
              <a:t>   font-family: sans-serif;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7200" y="1535112"/>
            <a:ext cx="3447949" cy="2378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dirty="0" smtClean="0"/>
              <a:t>Selector {</a:t>
            </a:r>
          </a:p>
          <a:p>
            <a:pPr marL="114300" indent="0">
              <a:buFont typeface="Arial" pitchFamily="34" charset="0"/>
              <a:buNone/>
            </a:pPr>
            <a:r>
              <a:rPr lang="en-US" dirty="0" smtClean="0"/>
              <a:t>	property1: value;</a:t>
            </a:r>
          </a:p>
          <a:p>
            <a:pPr marL="114300" indent="0">
              <a:buFont typeface="Arial" pitchFamily="34" charset="0"/>
              <a:buNone/>
            </a:pPr>
            <a:r>
              <a:rPr lang="en-US" dirty="0" smtClean="0"/>
              <a:t>	property2: value;</a:t>
            </a:r>
          </a:p>
          <a:p>
            <a:pPr marL="114300" indent="0">
              <a:buFont typeface="Arial" pitchFamily="34" charset="0"/>
              <a:buNone/>
            </a:pPr>
            <a:r>
              <a:rPr lang="en-US" dirty="0" smtClean="0"/>
              <a:t>	property3: value;</a:t>
            </a:r>
          </a:p>
          <a:p>
            <a:pPr marL="114300" indent="0">
              <a:buFont typeface="Arial" pitchFamily="34" charset="0"/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88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10" name="Content Placeholder 9" descr="inheritence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-7684" b="-17807"/>
          <a:stretch/>
        </p:blipFill>
        <p:spPr>
          <a:xfrm>
            <a:off x="1258480" y="1246011"/>
            <a:ext cx="6040703" cy="3296120"/>
          </a:xfrm>
        </p:spPr>
      </p:pic>
      <p:sp>
        <p:nvSpPr>
          <p:cNvPr id="11" name="TextBox 10"/>
          <p:cNvSpPr txBox="1"/>
          <p:nvPr/>
        </p:nvSpPr>
        <p:spPr>
          <a:xfrm>
            <a:off x="800851" y="4325045"/>
            <a:ext cx="67957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Some style properties get passed from parent to child, for example font-family and font-size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General: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Properties related to text get passed down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Properties related to boxed elements (padding, border, margins) do not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Benefit – don’t have to keep rewriting same rules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94703" y="252227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049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Conflicting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to resolve style setting if specified in multiple places?</a:t>
            </a:r>
          </a:p>
          <a:p>
            <a:pPr lvl="1"/>
            <a:r>
              <a:rPr lang="en-US" dirty="0" smtClean="0"/>
              <a:t>Example:  color set for body tag, but then color set for h1 tag</a:t>
            </a:r>
          </a:p>
          <a:p>
            <a:r>
              <a:rPr lang="en-US" dirty="0" smtClean="0"/>
              <a:t>Hierarchy:</a:t>
            </a:r>
          </a:p>
          <a:p>
            <a:pPr lvl="1"/>
            <a:r>
              <a:rPr lang="en-US" dirty="0" smtClean="0"/>
              <a:t>Browser settings</a:t>
            </a:r>
          </a:p>
          <a:p>
            <a:pPr lvl="1"/>
            <a:r>
              <a:rPr lang="en-US" dirty="0" smtClean="0"/>
              <a:t>User style settings (browser preferences)</a:t>
            </a:r>
          </a:p>
          <a:p>
            <a:pPr lvl="1"/>
            <a:r>
              <a:rPr lang="en-US" dirty="0" smtClean="0"/>
              <a:t>Linked external style sheet</a:t>
            </a:r>
          </a:p>
          <a:p>
            <a:pPr lvl="1"/>
            <a:r>
              <a:rPr lang="en-US" dirty="0" smtClean="0"/>
              <a:t>Imported style sheet</a:t>
            </a:r>
          </a:p>
          <a:p>
            <a:pPr lvl="1"/>
            <a:r>
              <a:rPr lang="en-US" dirty="0" smtClean="0"/>
              <a:t>Embedded style sheet</a:t>
            </a:r>
          </a:p>
          <a:p>
            <a:pPr lvl="1"/>
            <a:r>
              <a:rPr lang="en-US" dirty="0" smtClean="0"/>
              <a:t>Inline style information</a:t>
            </a:r>
          </a:p>
          <a:p>
            <a:pPr lvl="1"/>
            <a:r>
              <a:rPr lang="en-US" dirty="0" smtClean="0"/>
              <a:t>Any style rule marked !important by author</a:t>
            </a:r>
          </a:p>
          <a:p>
            <a:pPr lvl="1"/>
            <a:r>
              <a:rPr lang="en-US" dirty="0" smtClean="0"/>
              <a:t>Any style rule marked !important by user</a:t>
            </a:r>
          </a:p>
          <a:p>
            <a:r>
              <a:rPr lang="en-US" dirty="0" smtClean="0"/>
              <a:t>User style rules marked with !important have </a:t>
            </a:r>
            <a:r>
              <a:rPr lang="en-US" dirty="0"/>
              <a:t>the highest precedence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82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 problems on page 223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60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text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4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font-family</a:t>
            </a:r>
          </a:p>
          <a:p>
            <a:pPr lvl="1"/>
            <a:r>
              <a:rPr lang="en-US" dirty="0" smtClean="0"/>
              <a:t>font names, except generic families, are capitalized</a:t>
            </a:r>
          </a:p>
          <a:p>
            <a:pPr lvl="1"/>
            <a:r>
              <a:rPr lang="en-US" dirty="0" smtClean="0"/>
              <a:t>should stack fonts</a:t>
            </a:r>
          </a:p>
          <a:p>
            <a:pPr lvl="1"/>
            <a:r>
              <a:rPr lang="en-US" dirty="0" smtClean="0"/>
              <a:t>font-family: </a:t>
            </a:r>
            <a:r>
              <a:rPr lang="en-US" dirty="0" err="1" smtClean="0"/>
              <a:t>Futura</a:t>
            </a:r>
            <a:r>
              <a:rPr lang="en-US" dirty="0" smtClean="0"/>
              <a:t>, </a:t>
            </a:r>
            <a:r>
              <a:rPr lang="en-US" dirty="0" err="1" smtClean="0"/>
              <a:t>Univers</a:t>
            </a:r>
            <a:r>
              <a:rPr lang="en-US" dirty="0" smtClean="0"/>
              <a:t>, Geneva, sans-serif;</a:t>
            </a:r>
          </a:p>
          <a:p>
            <a:pPr lvl="1"/>
            <a:r>
              <a:rPr lang="en-US" dirty="0" smtClean="0"/>
              <a:t>generic families: serif, sans-serif, </a:t>
            </a:r>
            <a:r>
              <a:rPr lang="en-US" dirty="0" err="1" smtClean="0"/>
              <a:t>monospace</a:t>
            </a:r>
            <a:r>
              <a:rPr lang="en-US" dirty="0" smtClean="0"/>
              <a:t>, cursive, fantasy</a:t>
            </a:r>
          </a:p>
          <a:p>
            <a:r>
              <a:rPr lang="en-US" dirty="0" smtClean="0"/>
              <a:t>font-size</a:t>
            </a:r>
          </a:p>
          <a:p>
            <a:pPr lvl="1"/>
            <a:r>
              <a:rPr lang="en-US" dirty="0" smtClean="0"/>
              <a:t>should use </a:t>
            </a:r>
            <a:r>
              <a:rPr lang="en-US" dirty="0" err="1" smtClean="0"/>
              <a:t>em</a:t>
            </a:r>
            <a:r>
              <a:rPr lang="en-US" dirty="0" smtClean="0"/>
              <a:t> or % specification (1em = 100% = default font size)</a:t>
            </a:r>
          </a:p>
          <a:p>
            <a:pPr lvl="1"/>
            <a:r>
              <a:rPr lang="en-US" dirty="0" smtClean="0"/>
              <a:t>what is </a:t>
            </a:r>
            <a:r>
              <a:rPr lang="en-US" dirty="0" err="1" smtClean="0"/>
              <a:t>em</a:t>
            </a:r>
            <a:r>
              <a:rPr lang="en-US" dirty="0" smtClean="0"/>
              <a:t>?  unit of measurement equal to current font size</a:t>
            </a:r>
          </a:p>
          <a:p>
            <a:pPr lvl="1"/>
            <a:r>
              <a:rPr lang="en-US" dirty="0" smtClean="0"/>
              <a:t>when determining other sizes, use target/context = result</a:t>
            </a:r>
          </a:p>
          <a:p>
            <a:pPr lvl="1"/>
            <a:r>
              <a:rPr lang="en-US" dirty="0" smtClean="0"/>
              <a:t>ex: page is using 16 pixels, you want article to be 14 pixels:</a:t>
            </a:r>
          </a:p>
          <a:p>
            <a:pPr lvl="2"/>
            <a:r>
              <a:rPr lang="en-US" dirty="0" smtClean="0"/>
              <a:t>14/16 = .875</a:t>
            </a:r>
          </a:p>
        </p:txBody>
      </p:sp>
    </p:spTree>
    <p:extLst>
      <p:ext uri="{BB962C8B-B14F-4D97-AF65-F5344CB8AC3E}">
        <p14:creationId xmlns:p14="http://schemas.microsoft.com/office/powerpoint/2010/main" val="2651581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403</TotalTime>
  <Words>725</Words>
  <Application>Microsoft Macintosh PowerPoint</Application>
  <PresentationFormat>On-screen Show (4:3)</PresentationFormat>
  <Paragraphs>118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Chapter 11 &amp; 12</vt:lpstr>
      <vt:lpstr>Why CSS?</vt:lpstr>
      <vt:lpstr>How do they work? </vt:lpstr>
      <vt:lpstr>Format of rules</vt:lpstr>
      <vt:lpstr>Inheritance</vt:lpstr>
      <vt:lpstr>Conflicting Styles</vt:lpstr>
      <vt:lpstr>Group work</vt:lpstr>
      <vt:lpstr>Formatting text</vt:lpstr>
      <vt:lpstr>Font properties</vt:lpstr>
      <vt:lpstr>Font properties, cont’d</vt:lpstr>
      <vt:lpstr>Selectors</vt:lpstr>
      <vt:lpstr>Conflicting Styles Revisited</vt:lpstr>
      <vt:lpstr>Text Line Adjustments</vt:lpstr>
      <vt:lpstr>Others</vt:lpstr>
      <vt:lpstr>Shadow Text </vt:lpstr>
    </vt:vector>
  </TitlesOfParts>
  <Company>Siena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Mary Anne Egan</dc:creator>
  <cp:lastModifiedBy>MaryAnne Egan</cp:lastModifiedBy>
  <cp:revision>11</cp:revision>
  <cp:lastPrinted>2015-02-26T20:51:44Z</cp:lastPrinted>
  <dcterms:created xsi:type="dcterms:W3CDTF">2015-02-26T15:55:08Z</dcterms:created>
  <dcterms:modified xsi:type="dcterms:W3CDTF">2015-03-02T15:14:44Z</dcterms:modified>
</cp:coreProperties>
</file>