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12" y="-1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F344-7F66-B048-B56A-DDA20C83B68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28160-771E-9E40-A57A-CA5F0EC7D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0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221286D-8332-6843-96FF-F89622B44D2F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CD4DA78-BDF8-924A-B64B-D7001BF2D03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286D-8332-6843-96FF-F89622B44D2F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DA78-BDF8-924A-B64B-D7001BF2D0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286D-8332-6843-96FF-F89622B44D2F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DA78-BDF8-924A-B64B-D7001BF2D0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286D-8332-6843-96FF-F89622B44D2F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DA78-BDF8-924A-B64B-D7001BF2D0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286D-8332-6843-96FF-F89622B44D2F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DA78-BDF8-924A-B64B-D7001BF2D0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286D-8332-6843-96FF-F89622B44D2F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DA78-BDF8-924A-B64B-D7001BF2D0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286D-8332-6843-96FF-F89622B44D2F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DA78-BDF8-924A-B64B-D7001BF2D0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286D-8332-6843-96FF-F89622B44D2F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DA78-BDF8-924A-B64B-D7001BF2D0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286D-8332-6843-96FF-F89622B44D2F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DA78-BDF8-924A-B64B-D7001BF2D0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286D-8332-6843-96FF-F89622B44D2F}" type="datetimeFigureOut">
              <a:rPr lang="en-US" smtClean="0"/>
              <a:t>4/26/16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DA78-BDF8-924A-B64B-D7001BF2D03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286D-8332-6843-96FF-F89622B44D2F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DA78-BDF8-924A-B64B-D7001BF2D0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221286D-8332-6843-96FF-F89622B44D2F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CD4DA78-BDF8-924A-B64B-D7001BF2D0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pen.io/tjegan/" TargetMode="External"/><Relationship Id="rId3" Type="http://schemas.openxmlformats.org/officeDocument/2006/relationships/hyperlink" Target="http://species-in-piece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CSS 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6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24" y="2323652"/>
            <a:ext cx="5869093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/>
              <a:t>{ </a:t>
            </a:r>
          </a:p>
          <a:p>
            <a:pPr marL="68580" indent="0">
              <a:buNone/>
            </a:pPr>
            <a:r>
              <a:rPr lang="en-US" dirty="0" smtClean="0"/>
              <a:t>	width</a:t>
            </a:r>
            <a:r>
              <a:rPr lang="en-US" dirty="0"/>
              <a:t>: 400px;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height</a:t>
            </a:r>
            <a:r>
              <a:rPr lang="en-US" dirty="0"/>
              <a:t>: 300px;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transform</a:t>
            </a:r>
            <a:r>
              <a:rPr lang="en-US" dirty="0"/>
              <a:t>: </a:t>
            </a:r>
            <a:r>
              <a:rPr lang="en-US" dirty="0" smtClean="0"/>
              <a:t>translate(90px, 60px)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Picture 4" descr="Learning_Web_Design__A_Beginner’s_Guide_to_HTML__CSS__JavaScript__and_Web_Graph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151" y="4209447"/>
            <a:ext cx="29972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98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5133489" cy="3508977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/>
              <a:t>{ </a:t>
            </a:r>
          </a:p>
          <a:p>
            <a:pPr marL="68580" indent="0">
              <a:buNone/>
            </a:pPr>
            <a:r>
              <a:rPr lang="en-US" dirty="0" smtClean="0"/>
              <a:t>	width</a:t>
            </a:r>
            <a:r>
              <a:rPr lang="en-US" dirty="0"/>
              <a:t>: 400px;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height</a:t>
            </a:r>
            <a:r>
              <a:rPr lang="en-US" dirty="0"/>
              <a:t>: 300px;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transform</a:t>
            </a:r>
            <a:r>
              <a:rPr lang="en-US" dirty="0"/>
              <a:t>: </a:t>
            </a:r>
            <a:r>
              <a:rPr lang="en-US" dirty="0" err="1" smtClean="0"/>
              <a:t>scaleX</a:t>
            </a:r>
            <a:r>
              <a:rPr lang="en-US" dirty="0" smtClean="0"/>
              <a:t>(.75)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&gt;1 increases size</a:t>
            </a:r>
          </a:p>
          <a:p>
            <a:pPr marL="68580" indent="0">
              <a:buNone/>
            </a:pPr>
            <a:r>
              <a:rPr lang="en-US" dirty="0" smtClean="0"/>
              <a:t>&lt;1 decreases size</a:t>
            </a:r>
          </a:p>
        </p:txBody>
      </p:sp>
      <p:pic>
        <p:nvPicPr>
          <p:cNvPr id="6" name="Picture 5" descr="Learning_Web_Design__A_Beginner’s_Guide_to_HTML__CSS__JavaScript__and_Web_Graph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81" y="4590847"/>
            <a:ext cx="2183053" cy="182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2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5133489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/>
              <a:t>{ </a:t>
            </a:r>
          </a:p>
          <a:p>
            <a:pPr marL="68580" indent="0">
              <a:buNone/>
            </a:pPr>
            <a:r>
              <a:rPr lang="en-US" dirty="0" smtClean="0"/>
              <a:t>	width</a:t>
            </a:r>
            <a:r>
              <a:rPr lang="en-US" dirty="0"/>
              <a:t>: 400px;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height</a:t>
            </a:r>
            <a:r>
              <a:rPr lang="en-US" dirty="0"/>
              <a:t>: 300px;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transform</a:t>
            </a:r>
            <a:r>
              <a:rPr lang="en-US" dirty="0"/>
              <a:t>: </a:t>
            </a:r>
            <a:r>
              <a:rPr lang="en-US" dirty="0" err="1" smtClean="0"/>
              <a:t>skewX</a:t>
            </a:r>
            <a:r>
              <a:rPr lang="en-US" dirty="0" smtClean="0"/>
              <a:t>(15deg);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}</a:t>
            </a:r>
          </a:p>
          <a:p>
            <a:pPr marL="68580" indent="0">
              <a:buNone/>
            </a:pPr>
            <a:endParaRPr lang="en-US" dirty="0" smtClean="0"/>
          </a:p>
        </p:txBody>
      </p:sp>
      <p:pic>
        <p:nvPicPr>
          <p:cNvPr id="4" name="Picture 3" descr="transitions_htm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254" y="4108546"/>
            <a:ext cx="3207079" cy="230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6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024742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err="1" smtClean="0"/>
              <a:t>img:hover</a:t>
            </a:r>
            <a:r>
              <a:rPr lang="en-US" dirty="0" smtClean="0"/>
              <a:t>, </a:t>
            </a:r>
            <a:r>
              <a:rPr lang="en-US" dirty="0" err="1" smtClean="0"/>
              <a:t>img:focus</a:t>
            </a:r>
            <a:r>
              <a:rPr lang="en-US" dirty="0" smtClean="0"/>
              <a:t> </a:t>
            </a:r>
            <a:r>
              <a:rPr lang="en-US" dirty="0"/>
              <a:t>{ 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transform</a:t>
            </a:r>
            <a:r>
              <a:rPr lang="en-US" dirty="0"/>
              <a:t>: </a:t>
            </a:r>
            <a:r>
              <a:rPr lang="en-US" dirty="0" smtClean="0"/>
              <a:t>scale(1.5) rotate(-5deg) translate(50px,30px);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}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transforms applied in</a:t>
            </a:r>
          </a:p>
          <a:p>
            <a:pPr marL="68580" indent="0">
              <a:buNone/>
            </a:pPr>
            <a:r>
              <a:rPr lang="en-US" dirty="0" smtClean="0"/>
              <a:t>order listed!</a:t>
            </a:r>
          </a:p>
        </p:txBody>
      </p:sp>
      <p:pic>
        <p:nvPicPr>
          <p:cNvPr id="5" name="Picture 4" descr="Learning_Web_Design__A_Beginner’s_Guide_to_HTML__CSS__JavaScript__and_Web_Graph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919" y="4108546"/>
            <a:ext cx="3089334" cy="208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48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transform 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If you apply additional transform on a different state, you need to repeat all the transforms already applied to element.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a </a:t>
            </a:r>
            <a:r>
              <a:rPr lang="en-US" dirty="0"/>
              <a:t>{</a:t>
            </a:r>
          </a:p>
          <a:p>
            <a:pPr marL="68580" indent="0">
              <a:buNone/>
            </a:pPr>
            <a:r>
              <a:rPr lang="en-US" dirty="0"/>
              <a:t>  transform: rotate(45deg);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/>
              <a:t>a:hover</a:t>
            </a:r>
            <a:r>
              <a:rPr lang="en-US" dirty="0"/>
              <a:t> {</a:t>
            </a:r>
          </a:p>
          <a:p>
            <a:pPr marL="68580" indent="0">
              <a:buNone/>
            </a:pPr>
            <a:r>
              <a:rPr lang="en-US" dirty="0"/>
              <a:t>  transform: scale(1.25);  /* rotate on a element would be lost */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</a:p>
          <a:p>
            <a:pPr marL="68580" indent="0">
              <a:buNone/>
            </a:pPr>
            <a:r>
              <a:rPr lang="en-US" dirty="0" smtClean="0"/>
              <a:t>vs. </a:t>
            </a:r>
          </a:p>
          <a:p>
            <a:pPr marL="68580" indent="0">
              <a:buNone/>
            </a:pPr>
            <a:r>
              <a:rPr lang="en-US" dirty="0" err="1" smtClean="0"/>
              <a:t>a:hover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68580" indent="0">
              <a:buNone/>
            </a:pPr>
            <a:r>
              <a:rPr lang="en-US" dirty="0"/>
              <a:t>  transform: rotate(45deg) scale(1.25);  /* rotates and scales */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0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transitions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carousels</a:t>
            </a:r>
          </a:p>
          <a:p>
            <a:r>
              <a:rPr lang="en-US" dirty="0" err="1" smtClean="0"/>
              <a:t>flippable</a:t>
            </a:r>
            <a:r>
              <a:rPr lang="en-US" dirty="0" smtClean="0"/>
              <a:t> cards</a:t>
            </a:r>
          </a:p>
          <a:p>
            <a:r>
              <a:rPr lang="en-US" dirty="0" smtClean="0"/>
              <a:t>spinning cubes</a:t>
            </a:r>
          </a:p>
          <a:p>
            <a:endParaRPr lang="en-US" dirty="0"/>
          </a:p>
          <a:p>
            <a:r>
              <a:rPr lang="en-US" dirty="0" smtClean="0"/>
              <a:t>demos:</a:t>
            </a:r>
          </a:p>
          <a:p>
            <a:pPr lvl="1"/>
            <a:r>
              <a:rPr lang="en-US" dirty="0">
                <a:hlinkClick r:id="rId2"/>
              </a:rPr>
              <a:t>http://codepen.io/tjegan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http://species-in-pieces.com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4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transition?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going from state to state instantly, it gradually changes</a:t>
            </a:r>
          </a:p>
          <a:p>
            <a:r>
              <a:rPr lang="en-US" dirty="0" smtClean="0"/>
              <a:t>moves from state to state by filling in the frames in between – </a:t>
            </a:r>
            <a:r>
              <a:rPr lang="en-US" dirty="0" err="1" smtClean="0"/>
              <a:t>tweening</a:t>
            </a:r>
            <a:endParaRPr lang="en-US" dirty="0"/>
          </a:p>
          <a:p>
            <a:r>
              <a:rPr lang="en-US" dirty="0" smtClean="0"/>
              <a:t>if used subtly and with reserve – can add sophistication and polish to your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transition-property</a:t>
            </a:r>
          </a:p>
          <a:p>
            <a:pPr lvl="1"/>
            <a:r>
              <a:rPr lang="en-US" dirty="0" smtClean="0"/>
              <a:t>what you want to change</a:t>
            </a:r>
          </a:p>
          <a:p>
            <a:r>
              <a:rPr lang="en-US" dirty="0" smtClean="0"/>
              <a:t>transition-duration</a:t>
            </a:r>
          </a:p>
          <a:p>
            <a:pPr lvl="1"/>
            <a:r>
              <a:rPr lang="en-US" dirty="0" smtClean="0"/>
              <a:t>how long it should take</a:t>
            </a:r>
          </a:p>
          <a:p>
            <a:r>
              <a:rPr lang="en-US" dirty="0" smtClean="0"/>
              <a:t>transition-timing-function</a:t>
            </a:r>
          </a:p>
          <a:p>
            <a:pPr lvl="1"/>
            <a:r>
              <a:rPr lang="en-US" dirty="0" smtClean="0"/>
              <a:t>how transition accelerates</a:t>
            </a:r>
          </a:p>
          <a:p>
            <a:r>
              <a:rPr lang="en-US" dirty="0" smtClean="0"/>
              <a:t>transition-delay</a:t>
            </a:r>
          </a:p>
          <a:p>
            <a:pPr lvl="1"/>
            <a:r>
              <a:rPr lang="en-US" dirty="0" smtClean="0"/>
              <a:t>if it should pause before starting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1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Need trigger for the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a state change such as</a:t>
            </a:r>
          </a:p>
          <a:p>
            <a:pPr lvl="1"/>
            <a:r>
              <a:rPr lang="en-US" dirty="0" smtClean="0"/>
              <a:t>:hover</a:t>
            </a:r>
          </a:p>
          <a:p>
            <a:pPr lvl="1"/>
            <a:r>
              <a:rPr lang="en-US" dirty="0" smtClean="0"/>
              <a:t>:focus</a:t>
            </a:r>
          </a:p>
          <a:p>
            <a:pPr lvl="1"/>
            <a:r>
              <a:rPr lang="en-US" dirty="0" smtClean="0"/>
              <a:t>:active</a:t>
            </a:r>
          </a:p>
          <a:p>
            <a:r>
              <a:rPr lang="en-US" dirty="0" smtClean="0"/>
              <a:t>Put the transition </a:t>
            </a:r>
            <a:r>
              <a:rPr lang="en-US" b="1" dirty="0" smtClean="0"/>
              <a:t>properties</a:t>
            </a:r>
            <a:r>
              <a:rPr lang="en-US" dirty="0" smtClean="0"/>
              <a:t> in the </a:t>
            </a:r>
            <a:r>
              <a:rPr lang="en-US" b="1" dirty="0" smtClean="0"/>
              <a:t>a</a:t>
            </a:r>
            <a:r>
              <a:rPr lang="en-US" dirty="0" smtClean="0"/>
              <a:t> tag</a:t>
            </a:r>
          </a:p>
          <a:p>
            <a:r>
              <a:rPr lang="en-US" dirty="0" smtClean="0"/>
              <a:t>Put the final state, say color, in the trigger tag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0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Gradual color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en-US" dirty="0"/>
              <a:t>a {</a:t>
            </a:r>
          </a:p>
          <a:p>
            <a:pPr marL="68580" indent="0">
              <a:buNone/>
            </a:pPr>
            <a:r>
              <a:rPr lang="en-US" dirty="0" smtClean="0"/>
              <a:t>	display</a:t>
            </a:r>
            <a:r>
              <a:rPr lang="en-US" dirty="0"/>
              <a:t>: block;</a:t>
            </a:r>
          </a:p>
          <a:p>
            <a:pPr marL="68580" indent="0">
              <a:buNone/>
            </a:pPr>
            <a:r>
              <a:rPr lang="en-US" dirty="0" smtClean="0"/>
              <a:t>	text</a:t>
            </a:r>
            <a:r>
              <a:rPr lang="en-US" dirty="0"/>
              <a:t>-decoration: none;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text</a:t>
            </a:r>
            <a:r>
              <a:rPr lang="en-US" dirty="0"/>
              <a:t>-align: center;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padding</a:t>
            </a:r>
            <a:r>
              <a:rPr lang="en-US" dirty="0"/>
              <a:t>: 1em 2em;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width</a:t>
            </a:r>
            <a:r>
              <a:rPr lang="en-US" dirty="0"/>
              <a:t>: 10em;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border</a:t>
            </a:r>
            <a:r>
              <a:rPr lang="en-US" dirty="0"/>
              <a:t>-radius: 1.5em;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color</a:t>
            </a:r>
            <a:r>
              <a:rPr lang="en-US" dirty="0"/>
              <a:t>: #</a:t>
            </a:r>
            <a:r>
              <a:rPr lang="en-US" dirty="0" err="1"/>
              <a:t>fff</a:t>
            </a:r>
            <a:r>
              <a:rPr lang="en-US" dirty="0" smtClean="0"/>
              <a:t>;</a:t>
            </a:r>
            <a:r>
              <a:rPr lang="en-US" dirty="0"/>
              <a:t>				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background</a:t>
            </a:r>
            <a:r>
              <a:rPr lang="en-US" dirty="0"/>
              <a:t>-color: </a:t>
            </a:r>
            <a:r>
              <a:rPr lang="en-US" dirty="0" err="1"/>
              <a:t>mediumblue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transition</a:t>
            </a:r>
            <a:r>
              <a:rPr lang="en-US" dirty="0"/>
              <a:t>-property: </a:t>
            </a:r>
            <a:r>
              <a:rPr lang="en-US" dirty="0" smtClean="0"/>
              <a:t>background-color;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transition</a:t>
            </a:r>
            <a:r>
              <a:rPr lang="en-US" dirty="0"/>
              <a:t>-duration: 0.5s;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			</a:t>
            </a:r>
          </a:p>
          <a:p>
            <a:pPr marL="68580" indent="0">
              <a:buNone/>
            </a:pPr>
            <a:r>
              <a:rPr lang="en-US" dirty="0" err="1" smtClean="0"/>
              <a:t>a:hover</a:t>
            </a:r>
            <a:r>
              <a:rPr lang="en-US" dirty="0"/>
              <a:t>, </a:t>
            </a:r>
            <a:r>
              <a:rPr lang="en-US" dirty="0" err="1"/>
              <a:t>a:focus</a:t>
            </a:r>
            <a:r>
              <a:rPr lang="en-US" dirty="0"/>
              <a:t>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background</a:t>
            </a:r>
            <a:r>
              <a:rPr lang="en-US" dirty="0"/>
              <a:t>-color: red;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2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things can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width</a:t>
            </a:r>
          </a:p>
          <a:p>
            <a:r>
              <a:rPr lang="en-US" dirty="0" smtClean="0"/>
              <a:t>color</a:t>
            </a:r>
          </a:p>
          <a:p>
            <a:r>
              <a:rPr lang="en-US" dirty="0" smtClean="0"/>
              <a:t>opacity</a:t>
            </a:r>
          </a:p>
          <a:p>
            <a:r>
              <a:rPr lang="en-US" dirty="0" smtClean="0"/>
              <a:t>text size</a:t>
            </a:r>
          </a:p>
          <a:p>
            <a:r>
              <a:rPr lang="en-US" dirty="0" smtClean="0"/>
              <a:t>anything you can set with CSS can be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5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 smtClean="0"/>
              <a:t>a {</a:t>
            </a:r>
            <a:endParaRPr lang="is-IS" dirty="0"/>
          </a:p>
          <a:p>
            <a:pPr marL="68580" indent="0">
              <a:buNone/>
            </a:pPr>
            <a:r>
              <a:rPr lang="is-IS" dirty="0" smtClean="0"/>
              <a:t>...</a:t>
            </a:r>
          </a:p>
          <a:p>
            <a:pPr marL="68580" indent="0">
              <a:buNone/>
            </a:pPr>
            <a:r>
              <a:rPr lang="is-IS" dirty="0" smtClean="0"/>
              <a:t>transition-property: background-color, color, letter-spacing;</a:t>
            </a:r>
          </a:p>
          <a:p>
            <a:pPr marL="68580" indent="0">
              <a:buNone/>
            </a:pPr>
            <a:r>
              <a:rPr lang="is-IS" dirty="0" smtClean="0"/>
              <a:t>transition-duration: 0.3s, 2s, 0.3s;</a:t>
            </a:r>
          </a:p>
          <a:p>
            <a:pPr marL="68580" indent="0">
              <a:buNone/>
            </a:pPr>
            <a:r>
              <a:rPr lang="is-IS" dirty="0" smtClean="0"/>
              <a:t>transition-timing-function: ease-out, ease-in, ease-out;</a:t>
            </a:r>
          </a:p>
          <a:p>
            <a:pPr marL="68580" indent="0">
              <a:buNone/>
            </a:pPr>
            <a:r>
              <a:rPr lang="is-IS" dirty="0" smtClean="0"/>
              <a:t>}</a:t>
            </a:r>
          </a:p>
          <a:p>
            <a:pPr marL="68580" indent="0">
              <a:buNone/>
            </a:pPr>
            <a:r>
              <a:rPr lang="is-IS" dirty="0" smtClean="0"/>
              <a:t>a: hover, a:focus {</a:t>
            </a:r>
          </a:p>
          <a:p>
            <a:pPr marL="68580" indent="0">
              <a:buNone/>
            </a:pPr>
            <a:r>
              <a:rPr lang="is-IS" dirty="0" smtClean="0"/>
              <a:t>background-color: red;</a:t>
            </a:r>
          </a:p>
          <a:p>
            <a:pPr marL="68580" indent="0">
              <a:buNone/>
            </a:pPr>
            <a:r>
              <a:rPr lang="is-IS" dirty="0" smtClean="0"/>
              <a:t>letter-spacing: 3px;</a:t>
            </a:r>
          </a:p>
          <a:p>
            <a:pPr marL="68580" indent="0">
              <a:buNone/>
            </a:pPr>
            <a:r>
              <a:rPr lang="is-IS" dirty="0" smtClean="0"/>
              <a:t>color: black;</a:t>
            </a:r>
          </a:p>
          <a:p>
            <a:pPr marL="68580" indent="0">
              <a:buNone/>
            </a:pPr>
            <a:r>
              <a:rPr lang="is-IS" dirty="0"/>
              <a:t>}</a:t>
            </a: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425368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4 types:</a:t>
            </a:r>
          </a:p>
          <a:p>
            <a:pPr lvl="1"/>
            <a:r>
              <a:rPr lang="en-US" dirty="0" smtClean="0"/>
              <a:t>rotate - turn</a:t>
            </a:r>
          </a:p>
          <a:p>
            <a:pPr lvl="1"/>
            <a:r>
              <a:rPr lang="en-US" dirty="0" smtClean="0"/>
              <a:t>translate - move</a:t>
            </a:r>
          </a:p>
          <a:p>
            <a:pPr lvl="1"/>
            <a:r>
              <a:rPr lang="en-US" dirty="0" smtClean="0"/>
              <a:t>scale - resize</a:t>
            </a:r>
          </a:p>
          <a:p>
            <a:pPr lvl="1"/>
            <a:r>
              <a:rPr lang="en-US" dirty="0" smtClean="0"/>
              <a:t>skew – slant</a:t>
            </a:r>
          </a:p>
          <a:p>
            <a:r>
              <a:rPr lang="en-US" dirty="0" smtClean="0"/>
              <a:t>When an element transforms, its element box keeps its original position and influences the layout around it (similar to relative positioning)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40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5133489" cy="3508977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/>
              <a:t>{ </a:t>
            </a:r>
          </a:p>
          <a:p>
            <a:pPr marL="68580" indent="0">
              <a:buNone/>
            </a:pPr>
            <a:r>
              <a:rPr lang="en-US" dirty="0" smtClean="0"/>
              <a:t>	width</a:t>
            </a:r>
            <a:r>
              <a:rPr lang="en-US" dirty="0"/>
              <a:t>: 400px;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height</a:t>
            </a:r>
            <a:r>
              <a:rPr lang="en-US" dirty="0"/>
              <a:t>: 300px;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transform</a:t>
            </a:r>
            <a:r>
              <a:rPr lang="en-US" dirty="0"/>
              <a:t>: rotate(-10deg);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defaults to rotate around </a:t>
            </a:r>
          </a:p>
          <a:p>
            <a:pPr marL="68580" indent="0">
              <a:buNone/>
            </a:pPr>
            <a:r>
              <a:rPr lang="en-US" dirty="0" smtClean="0"/>
              <a:t>origin</a:t>
            </a:r>
            <a:endParaRPr lang="en-US" dirty="0"/>
          </a:p>
        </p:txBody>
      </p:sp>
      <p:pic>
        <p:nvPicPr>
          <p:cNvPr id="4" name="Picture 3" descr="Learning_Web_Design__A_Beginner’s_Guide_to_HTML__CSS__JavaScript__and_Web_Graph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110" y="4156655"/>
            <a:ext cx="2925992" cy="23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9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Saddle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1152</TotalTime>
  <Words>392</Words>
  <Application>Microsoft Macintosh PowerPoint</Application>
  <PresentationFormat>On-screen Show (4:3)</PresentationFormat>
  <Paragraphs>124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Chapter 17</vt:lpstr>
      <vt:lpstr>What is a transition?</vt:lpstr>
      <vt:lpstr>Transition decisions</vt:lpstr>
      <vt:lpstr>Need trigger for the transition</vt:lpstr>
      <vt:lpstr>Gradual color change</vt:lpstr>
      <vt:lpstr>Lots of things can change</vt:lpstr>
      <vt:lpstr>Multiple transitions</vt:lpstr>
      <vt:lpstr>2D Transforms</vt:lpstr>
      <vt:lpstr>Rotate example</vt:lpstr>
      <vt:lpstr>Translate example</vt:lpstr>
      <vt:lpstr>Scale example</vt:lpstr>
      <vt:lpstr>Skew example</vt:lpstr>
      <vt:lpstr>Multiple transforms</vt:lpstr>
      <vt:lpstr>Multiple transform warning</vt:lpstr>
      <vt:lpstr>3D transitions </vt:lpstr>
    </vt:vector>
  </TitlesOfParts>
  <Company>Siena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</dc:title>
  <dc:creator>MaryAnne Egan</dc:creator>
  <cp:lastModifiedBy>Mary Anne Egan</cp:lastModifiedBy>
  <cp:revision>13</cp:revision>
  <cp:lastPrinted>2016-04-26T16:13:28Z</cp:lastPrinted>
  <dcterms:created xsi:type="dcterms:W3CDTF">2016-04-25T21:13:26Z</dcterms:created>
  <dcterms:modified xsi:type="dcterms:W3CDTF">2016-04-26T16:26:36Z</dcterms:modified>
</cp:coreProperties>
</file>