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896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3/4/15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3/4/15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and Video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3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video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youtube</a:t>
            </a:r>
            <a:r>
              <a:rPr lang="en-US" dirty="0" smtClean="0"/>
              <a:t> videos to MP4 audio files:</a:t>
            </a:r>
          </a:p>
          <a:p>
            <a:pPr lvl="1"/>
            <a:r>
              <a:rPr lang="en-US" dirty="0"/>
              <a:t>http://youtubeinmp4.com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www.clipconverter.cc</a:t>
            </a:r>
            <a:endParaRPr lang="en-US" dirty="0" smtClean="0"/>
          </a:p>
          <a:p>
            <a:r>
              <a:rPr lang="en-US" dirty="0" err="1" smtClean="0"/>
              <a:t>www.mirovideoconverter.com</a:t>
            </a:r>
            <a:r>
              <a:rPr lang="en-US" dirty="0" smtClean="0"/>
              <a:t> - free tool to convert between formats</a:t>
            </a:r>
          </a:p>
        </p:txBody>
      </p:sp>
    </p:spTree>
    <p:extLst>
      <p:ext uri="{BB962C8B-B14F-4D97-AF65-F5344CB8AC3E}">
        <p14:creationId xmlns:p14="http://schemas.microsoft.com/office/powerpoint/2010/main" val="26570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player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contains an API (Application Programming Interface) for controlling audio and video players embedded on a web page.</a:t>
            </a:r>
          </a:p>
          <a:p>
            <a:r>
              <a:rPr lang="en-US" dirty="0" smtClean="0"/>
              <a:t>Uses the browsers’ audio/video players</a:t>
            </a:r>
          </a:p>
          <a:p>
            <a:r>
              <a:rPr lang="en-US" dirty="0" smtClean="0"/>
              <a:t>Browsers can’t agree on same format, so have to provide several for cross-platform compatibility</a:t>
            </a:r>
          </a:p>
          <a:p>
            <a:r>
              <a:rPr lang="en-US" dirty="0" smtClean="0"/>
              <a:t>Media stored using a codec (code/decode or compress/decompress)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28" y="1788912"/>
            <a:ext cx="8569533" cy="4373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48058"/>
                </a:solidFill>
              </a:rPr>
              <a:t>MP3 (.mp3) </a:t>
            </a:r>
            <a:r>
              <a:rPr lang="en-US" dirty="0" smtClean="0"/>
              <a:t>– IE, Chrome, Safari, Android</a:t>
            </a:r>
          </a:p>
          <a:p>
            <a:r>
              <a:rPr lang="en-US" dirty="0" smtClean="0">
                <a:solidFill>
                  <a:srgbClr val="848058"/>
                </a:solidFill>
              </a:rPr>
              <a:t>WAV (.wav) </a:t>
            </a:r>
            <a:r>
              <a:rPr lang="en-US" dirty="0" smtClean="0"/>
              <a:t>– Chrome, Firefox, Safari, Opera, Android</a:t>
            </a:r>
          </a:p>
          <a:p>
            <a:r>
              <a:rPr lang="en-US" dirty="0" err="1" smtClean="0">
                <a:solidFill>
                  <a:srgbClr val="848058"/>
                </a:solidFill>
              </a:rPr>
              <a:t>Ogg</a:t>
            </a:r>
            <a:r>
              <a:rPr lang="en-US" dirty="0" smtClean="0">
                <a:solidFill>
                  <a:srgbClr val="848058"/>
                </a:solidFill>
              </a:rPr>
              <a:t> </a:t>
            </a:r>
            <a:r>
              <a:rPr lang="en-US" dirty="0" err="1" smtClean="0">
                <a:solidFill>
                  <a:srgbClr val="848058"/>
                </a:solidFill>
              </a:rPr>
              <a:t>Vorbis</a:t>
            </a:r>
            <a:r>
              <a:rPr lang="en-US" dirty="0" smtClean="0">
                <a:solidFill>
                  <a:srgbClr val="848058"/>
                </a:solidFill>
              </a:rPr>
              <a:t> (.</a:t>
            </a:r>
            <a:r>
              <a:rPr lang="en-US" dirty="0" err="1" smtClean="0">
                <a:solidFill>
                  <a:srgbClr val="848058"/>
                </a:solidFill>
              </a:rPr>
              <a:t>ogg</a:t>
            </a:r>
            <a:r>
              <a:rPr lang="en-US" dirty="0" smtClean="0">
                <a:solidFill>
                  <a:srgbClr val="848058"/>
                </a:solidFill>
              </a:rPr>
              <a:t>) </a:t>
            </a:r>
            <a:r>
              <a:rPr lang="en-US" dirty="0" smtClean="0"/>
              <a:t>– Chrome, Firefox, Opera, Android</a:t>
            </a:r>
          </a:p>
          <a:p>
            <a:r>
              <a:rPr lang="en-US" dirty="0" smtClean="0">
                <a:solidFill>
                  <a:srgbClr val="848058"/>
                </a:solidFill>
              </a:rPr>
              <a:t>MPEG-4/AAC (.mp4) </a:t>
            </a:r>
            <a:r>
              <a:rPr lang="en-US" dirty="0" smtClean="0"/>
              <a:t>– IE, Chrome, Safari, Android</a:t>
            </a:r>
          </a:p>
          <a:p>
            <a:r>
              <a:rPr lang="en-US" dirty="0" err="1" smtClean="0">
                <a:solidFill>
                  <a:srgbClr val="848058"/>
                </a:solidFill>
              </a:rPr>
              <a:t>WebM</a:t>
            </a:r>
            <a:r>
              <a:rPr lang="en-US" dirty="0" smtClean="0">
                <a:solidFill>
                  <a:srgbClr val="848058"/>
                </a:solidFill>
              </a:rPr>
              <a:t> (.</a:t>
            </a:r>
            <a:r>
              <a:rPr lang="en-US" dirty="0" err="1" smtClean="0">
                <a:solidFill>
                  <a:srgbClr val="848058"/>
                </a:solidFill>
              </a:rPr>
              <a:t>webm</a:t>
            </a:r>
            <a:r>
              <a:rPr lang="en-US" dirty="0" smtClean="0">
                <a:solidFill>
                  <a:srgbClr val="848058"/>
                </a:solidFill>
              </a:rPr>
              <a:t>) </a:t>
            </a:r>
            <a:r>
              <a:rPr lang="en-US" dirty="0" smtClean="0"/>
              <a:t>– IE, Chrome, Firefox, Opera, Android</a:t>
            </a:r>
          </a:p>
          <a:p>
            <a:endParaRPr lang="en-US" sz="2800" dirty="0"/>
          </a:p>
          <a:p>
            <a:r>
              <a:rPr lang="en-US" dirty="0" smtClean="0"/>
              <a:t>Can cover all platforms if .mp3 and .</a:t>
            </a:r>
            <a:r>
              <a:rPr lang="en-US" dirty="0" err="1" smtClean="0"/>
              <a:t>webm</a:t>
            </a:r>
            <a:r>
              <a:rPr lang="en-US" dirty="0" smtClean="0"/>
              <a:t> formats are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audio to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&lt;audio&gt; &lt;/audio&gt; tag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err="1" smtClean="0">
                <a:solidFill>
                  <a:schemeClr val="accent4"/>
                </a:solidFill>
              </a:rPr>
              <a:t>src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/>
              <a:t>– audio file to play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controls</a:t>
            </a:r>
            <a:r>
              <a:rPr lang="en-US" dirty="0" smtClean="0"/>
              <a:t> – display browser’s audio controls</a:t>
            </a:r>
          </a:p>
          <a:p>
            <a:pPr lvl="1"/>
            <a:r>
              <a:rPr lang="en-US" dirty="0" err="1" smtClean="0">
                <a:solidFill>
                  <a:srgbClr val="848058"/>
                </a:solidFill>
              </a:rPr>
              <a:t>autoplay</a:t>
            </a:r>
            <a:r>
              <a:rPr lang="en-US" dirty="0" smtClean="0">
                <a:solidFill>
                  <a:srgbClr val="848058"/>
                </a:solidFill>
              </a:rPr>
              <a:t> </a:t>
            </a:r>
            <a:r>
              <a:rPr lang="en-US" dirty="0" smtClean="0"/>
              <a:t>– start playing when page is loaded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loop</a:t>
            </a:r>
            <a:r>
              <a:rPr lang="en-US" dirty="0" smtClean="0"/>
              <a:t> – keep playing forever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muted</a:t>
            </a:r>
            <a:r>
              <a:rPr lang="en-US" dirty="0" smtClean="0"/>
              <a:t> – start with audio muted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preload</a:t>
            </a:r>
            <a:r>
              <a:rPr lang="en-US" dirty="0" smtClean="0"/>
              <a:t>=“auto” – start loading the audio as soon as page loads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&lt;audio </a:t>
            </a:r>
            <a:r>
              <a:rPr lang="en-US" dirty="0" err="1" smtClean="0"/>
              <a:t>src</a:t>
            </a:r>
            <a:r>
              <a:rPr lang="en-US" dirty="0" smtClean="0"/>
              <a:t>=“Toreadors.mp3” </a:t>
            </a:r>
            <a:r>
              <a:rPr lang="en-US" dirty="0" err="1" smtClean="0"/>
              <a:t>autoplay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9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multiple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&lt;audio controls&gt;</a:t>
            </a:r>
          </a:p>
          <a:p>
            <a:pPr marL="411480" lvl="1" indent="0">
              <a:buNone/>
            </a:pPr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=“Toreadors.mp3” type=”audio/mp3”&gt;</a:t>
            </a:r>
          </a:p>
          <a:p>
            <a:pPr marL="411480" lvl="1" indent="0">
              <a:buNone/>
            </a:pPr>
            <a:r>
              <a:rPr lang="en-US" sz="2400" dirty="0"/>
              <a:t>&lt;source </a:t>
            </a:r>
            <a:r>
              <a:rPr lang="en-US" sz="2400" dirty="0" err="1"/>
              <a:t>src</a:t>
            </a:r>
            <a:r>
              <a:rPr lang="en-US" sz="2400" dirty="0"/>
              <a:t>=“</a:t>
            </a:r>
            <a:r>
              <a:rPr lang="en-US" sz="2400" dirty="0" err="1" smtClean="0"/>
              <a:t>Toreadors.wav</a:t>
            </a:r>
            <a:r>
              <a:rPr lang="en-US" sz="2400" dirty="0" smtClean="0"/>
              <a:t>” </a:t>
            </a:r>
            <a:r>
              <a:rPr lang="en-US" sz="2400" dirty="0"/>
              <a:t>type=”audio</a:t>
            </a:r>
            <a:r>
              <a:rPr lang="en-US" sz="2400" dirty="0" smtClean="0"/>
              <a:t>/wav”&gt;</a:t>
            </a:r>
          </a:p>
          <a:p>
            <a:pPr marL="114300" indent="0">
              <a:buNone/>
            </a:pPr>
            <a:r>
              <a:rPr lang="en-US" dirty="0" smtClean="0"/>
              <a:t>&lt;/audio&gt;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4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audio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youtube</a:t>
            </a:r>
            <a:r>
              <a:rPr lang="en-US" dirty="0" smtClean="0"/>
              <a:t> videos to MP3 audio files:</a:t>
            </a:r>
          </a:p>
          <a:p>
            <a:pPr lvl="1"/>
            <a:r>
              <a:rPr lang="en-US" dirty="0" smtClean="0"/>
              <a:t>www.youtube-mp3.org</a:t>
            </a:r>
          </a:p>
          <a:p>
            <a:r>
              <a:rPr lang="en-US" dirty="0" smtClean="0"/>
              <a:t>www.freemp3wmaconverter (for Windows)</a:t>
            </a:r>
          </a:p>
          <a:p>
            <a:r>
              <a:rPr lang="en-US" dirty="0" err="1" smtClean="0"/>
              <a:t>sbooth.org</a:t>
            </a:r>
            <a:r>
              <a:rPr lang="en-US" dirty="0" smtClean="0"/>
              <a:t>/Max/ (for Macs)</a:t>
            </a:r>
          </a:p>
          <a:p>
            <a:r>
              <a:rPr lang="en-US" dirty="0" smtClean="0"/>
              <a:t>Audacity – installed on all machines on </a:t>
            </a:r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floor 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Ogg</a:t>
            </a:r>
            <a:r>
              <a:rPr lang="en-US" dirty="0" smtClean="0"/>
              <a:t> </a:t>
            </a:r>
            <a:r>
              <a:rPr lang="en-US" dirty="0" err="1" smtClean="0"/>
              <a:t>Theora</a:t>
            </a:r>
            <a:r>
              <a:rPr lang="en-US" dirty="0" smtClean="0"/>
              <a:t> (.</a:t>
            </a:r>
            <a:r>
              <a:rPr lang="en-US" dirty="0" err="1" smtClean="0"/>
              <a:t>ogg</a:t>
            </a:r>
            <a:r>
              <a:rPr lang="en-US" dirty="0" smtClean="0"/>
              <a:t>) –Chrome, Firefox, Opera</a:t>
            </a:r>
          </a:p>
          <a:p>
            <a:r>
              <a:rPr lang="en-US" dirty="0" smtClean="0"/>
              <a:t>MP4/H.264 (.mp4) – IE, Safari, Android</a:t>
            </a:r>
          </a:p>
          <a:p>
            <a:r>
              <a:rPr lang="en-US" dirty="0" err="1" smtClean="0"/>
              <a:t>WebM</a:t>
            </a:r>
            <a:r>
              <a:rPr lang="en-US" dirty="0" smtClean="0"/>
              <a:t> (.</a:t>
            </a:r>
            <a:r>
              <a:rPr lang="en-US" dirty="0" err="1" smtClean="0"/>
              <a:t>webm</a:t>
            </a:r>
            <a:r>
              <a:rPr lang="en-US" dirty="0" smtClean="0"/>
              <a:t>) – IE, Chrome, Firefox, Opera, Android</a:t>
            </a:r>
          </a:p>
          <a:p>
            <a:endParaRPr lang="en-US" dirty="0" smtClean="0"/>
          </a:p>
          <a:p>
            <a:r>
              <a:rPr lang="en-US" dirty="0" smtClean="0"/>
              <a:t>Can cover all platforms if .</a:t>
            </a:r>
            <a:r>
              <a:rPr lang="en-US" dirty="0" smtClean="0"/>
              <a:t>mp4 </a:t>
            </a:r>
            <a:r>
              <a:rPr lang="en-US" dirty="0" smtClean="0"/>
              <a:t>and .</a:t>
            </a:r>
            <a:r>
              <a:rPr lang="en-US" dirty="0" err="1" smtClean="0"/>
              <a:t>webm</a:t>
            </a:r>
            <a:r>
              <a:rPr lang="en-US" dirty="0" smtClean="0"/>
              <a:t> formats are provided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0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Video to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&lt;video&gt; &lt;/video&gt; tag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err="1" smtClean="0">
                <a:solidFill>
                  <a:schemeClr val="accent4"/>
                </a:solidFill>
              </a:rPr>
              <a:t>src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/>
              <a:t>– video file to play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width – size in pixels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height – size in pixels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poster – still image to use in place of video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controls</a:t>
            </a:r>
            <a:r>
              <a:rPr lang="en-US" dirty="0" smtClean="0"/>
              <a:t> – display browser’s </a:t>
            </a:r>
            <a:r>
              <a:rPr lang="en-US" dirty="0" err="1" smtClean="0"/>
              <a:t>videocontrols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848058"/>
                </a:solidFill>
              </a:rPr>
              <a:t>autoplay</a:t>
            </a:r>
            <a:r>
              <a:rPr lang="en-US" dirty="0" smtClean="0">
                <a:solidFill>
                  <a:srgbClr val="848058"/>
                </a:solidFill>
              </a:rPr>
              <a:t> </a:t>
            </a:r>
            <a:r>
              <a:rPr lang="en-US" dirty="0" smtClean="0"/>
              <a:t>– start playing when page is loaded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loop</a:t>
            </a:r>
            <a:r>
              <a:rPr lang="en-US" dirty="0" smtClean="0"/>
              <a:t> – keep playing forever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muted</a:t>
            </a:r>
            <a:r>
              <a:rPr lang="en-US" dirty="0" smtClean="0"/>
              <a:t> – start with audio muted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preload</a:t>
            </a:r>
            <a:r>
              <a:rPr lang="en-US" dirty="0" smtClean="0"/>
              <a:t>=“auto” – start loading the video as soon as page loads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1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multiple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11" y="1752600"/>
            <a:ext cx="8878003" cy="437356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&lt;video preload=“none” controls poster=“</a:t>
            </a:r>
            <a:r>
              <a:rPr lang="en-US" dirty="0" err="1" smtClean="0"/>
              <a:t>Animals.jpg</a:t>
            </a:r>
            <a:r>
              <a:rPr lang="en-US" dirty="0" smtClean="0"/>
              <a:t>”&gt;</a:t>
            </a:r>
          </a:p>
          <a:p>
            <a:pPr marL="411480" lvl="1" indent="0">
              <a:buNone/>
            </a:pPr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=“Animals.mp4” type=”audio/mp4”&gt;</a:t>
            </a:r>
          </a:p>
          <a:p>
            <a:pPr marL="411480" lvl="1" indent="0">
              <a:buNone/>
            </a:pPr>
            <a:r>
              <a:rPr lang="en-US" sz="2400" dirty="0"/>
              <a:t>&lt;source </a:t>
            </a:r>
            <a:r>
              <a:rPr lang="en-US" sz="2400" dirty="0" err="1"/>
              <a:t>src</a:t>
            </a:r>
            <a:r>
              <a:rPr lang="en-US" sz="2400" dirty="0"/>
              <a:t>=</a:t>
            </a:r>
            <a:r>
              <a:rPr lang="en-US" sz="2400" dirty="0" smtClean="0"/>
              <a:t>“</a:t>
            </a:r>
            <a:r>
              <a:rPr lang="en-US" sz="2400" dirty="0" err="1" smtClean="0"/>
              <a:t>Animals.webm</a:t>
            </a:r>
            <a:r>
              <a:rPr lang="en-US" sz="2400" dirty="0" smtClean="0"/>
              <a:t>” </a:t>
            </a:r>
            <a:r>
              <a:rPr lang="en-US" sz="2400" dirty="0"/>
              <a:t>type=”audio</a:t>
            </a:r>
            <a:r>
              <a:rPr lang="en-US" sz="2400" dirty="0" smtClean="0"/>
              <a:t>/</a:t>
            </a:r>
            <a:r>
              <a:rPr lang="en-US" sz="2400" dirty="0" err="1" smtClean="0"/>
              <a:t>webm</a:t>
            </a:r>
            <a:r>
              <a:rPr lang="en-US" sz="2400" dirty="0" smtClean="0"/>
              <a:t>”&gt;</a:t>
            </a:r>
          </a:p>
          <a:p>
            <a:pPr marL="114300" indent="0">
              <a:buNone/>
            </a:pPr>
            <a:r>
              <a:rPr lang="en-US" dirty="0" smtClean="0"/>
              <a:t>&lt;/video&gt;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59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858</TotalTime>
  <Words>527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Audio and Video </vt:lpstr>
      <vt:lpstr>Media player api</vt:lpstr>
      <vt:lpstr>Audio formats</vt:lpstr>
      <vt:lpstr>Adding audio to the page</vt:lpstr>
      <vt:lpstr>Specifying multiple sources</vt:lpstr>
      <vt:lpstr>Converting audio formats</vt:lpstr>
      <vt:lpstr>Video formats</vt:lpstr>
      <vt:lpstr>Adding Video to the page</vt:lpstr>
      <vt:lpstr>Specifying multiple sources</vt:lpstr>
      <vt:lpstr>Converting video formats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and Video </dc:title>
  <dc:creator>Mary Anne Egan</dc:creator>
  <cp:lastModifiedBy>MaryAnne Egan</cp:lastModifiedBy>
  <cp:revision>7</cp:revision>
  <dcterms:created xsi:type="dcterms:W3CDTF">2015-02-24T18:54:29Z</dcterms:created>
  <dcterms:modified xsi:type="dcterms:W3CDTF">2015-03-05T03:51:06Z</dcterms:modified>
</cp:coreProperties>
</file>