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4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12/6/13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12/6/13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12/6/13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8F1B69E8-23E9-4C1F-AA2B-3C5BA6EDBEAE}" type="datetimeFigureOut">
              <a:rPr lang="en-US" smtClean="0"/>
              <a:t>12/6/13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8F1B69E8-23E9-4C1F-AA2B-3C5BA6EDBEAE}" type="datetimeFigureOut">
              <a:rPr lang="en-US" smtClean="0"/>
              <a:t>12/6/13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12/6/13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12/6/13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12/6/13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8F1B69E8-23E9-4C1F-AA2B-3C5BA6EDBEAE}" type="datetimeFigureOut">
              <a:rPr lang="en-US" smtClean="0"/>
              <a:t>12/6/13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8F1B69E8-23E9-4C1F-AA2B-3C5BA6EDBEAE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12/6/13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12/6/13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12/6/13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12/6/13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169" y="4624668"/>
            <a:ext cx="8553031" cy="933450"/>
          </a:xfrm>
        </p:spPr>
        <p:txBody>
          <a:bodyPr>
            <a:noAutofit/>
          </a:bodyPr>
          <a:lstStyle/>
          <a:p>
            <a:r>
              <a:rPr lang="en-US" sz="4000" dirty="0" smtClean="0"/>
              <a:t>5 Things you need to know about images*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3458" y="5562599"/>
            <a:ext cx="5315742" cy="74855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*Images for the web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1970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PNG is the best*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*most modern, robust, and web-friendly format.</a:t>
            </a:r>
          </a:p>
          <a:p>
            <a:r>
              <a:rPr lang="en-US" dirty="0" smtClean="0"/>
              <a:t>PNG: Portable Network Graphic</a:t>
            </a:r>
          </a:p>
          <a:p>
            <a:r>
              <a:rPr lang="en-US" dirty="0" smtClean="0"/>
              <a:t>Most advanced compression algorithm</a:t>
            </a:r>
          </a:p>
          <a:p>
            <a:r>
              <a:rPr lang="en-US" dirty="0" smtClean="0"/>
              <a:t>Combines the best features of GIF and JPEG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4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 GIF and JPEG are very different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GIF: Graphics Interchange Format</a:t>
            </a:r>
          </a:p>
          <a:p>
            <a:pPr lvl="1"/>
            <a:r>
              <a:rPr lang="en-US" sz="2400" dirty="0" smtClean="0"/>
              <a:t>Limited to 256 colors</a:t>
            </a:r>
          </a:p>
          <a:p>
            <a:pPr lvl="1"/>
            <a:r>
              <a:rPr lang="en-US" sz="2400" dirty="0" smtClean="0"/>
              <a:t>Great for shapes, diagrams, and charts </a:t>
            </a:r>
          </a:p>
          <a:p>
            <a:pPr lvl="1"/>
            <a:r>
              <a:rPr lang="en-US" sz="2400" dirty="0" smtClean="0"/>
              <a:t>Small files size, but crisp edges, uses Run-length encoding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JPEG (.jpg):  Joint Photographic Expert Group</a:t>
            </a:r>
          </a:p>
          <a:p>
            <a:pPr lvl="1"/>
            <a:r>
              <a:rPr lang="en-US" sz="2400" dirty="0" smtClean="0"/>
              <a:t>millions </a:t>
            </a:r>
            <a:r>
              <a:rPr lang="en-US" sz="2400" dirty="0"/>
              <a:t>of colors (photo-realistic)</a:t>
            </a:r>
          </a:p>
          <a:p>
            <a:pPr lvl="1"/>
            <a:r>
              <a:rPr lang="en-US" sz="2400" dirty="0"/>
              <a:t>Still the standard for digital photography</a:t>
            </a:r>
          </a:p>
          <a:p>
            <a:pPr lvl="1"/>
            <a:r>
              <a:rPr lang="en-US" sz="2400" dirty="0"/>
              <a:t>Compression leads to loss of quality.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204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Actual Image Size vs. Displayed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stored image file has an actual size  Width X Height.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eople.jpg</a:t>
            </a:r>
            <a:r>
              <a:rPr lang="en-US" dirty="0" smtClean="0"/>
              <a:t> might be 4000px  by 3000px and 12MB</a:t>
            </a:r>
          </a:p>
          <a:p>
            <a:r>
              <a:rPr lang="en-US" dirty="0" smtClean="0"/>
              <a:t>HTML and CSS can change the displayed size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width=“400” </a:t>
            </a:r>
            <a:r>
              <a:rPr lang="en-US" dirty="0" err="1" smtClean="0"/>
              <a:t>src</a:t>
            </a:r>
            <a:r>
              <a:rPr lang="en-US" dirty="0" smtClean="0"/>
              <a:t>=“</a:t>
            </a:r>
            <a:r>
              <a:rPr lang="en-US" dirty="0" err="1" smtClean="0"/>
              <a:t>people.jpg</a:t>
            </a:r>
            <a:r>
              <a:rPr lang="en-US" dirty="0" smtClean="0"/>
              <a:t>” alt=“funny”&gt;</a:t>
            </a:r>
          </a:p>
          <a:p>
            <a:r>
              <a:rPr lang="en-US" dirty="0" err="1" smtClean="0"/>
              <a:t>people.jpg</a:t>
            </a:r>
            <a:r>
              <a:rPr lang="en-US" dirty="0" smtClean="0"/>
              <a:t> could be as small as 0.2MB if it were resized to 400px wide</a:t>
            </a:r>
          </a:p>
          <a:p>
            <a:r>
              <a:rPr lang="en-US" dirty="0" smtClean="0"/>
              <a:t>File size matters because of mobile web browsing.</a:t>
            </a:r>
          </a:p>
        </p:txBody>
      </p:sp>
    </p:spTree>
    <p:extLst>
      <p:ext uri="{BB962C8B-B14F-4D97-AF65-F5344CB8AC3E}">
        <p14:creationId xmlns:p14="http://schemas.microsoft.com/office/powerpoint/2010/main" val="169474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Scaling-up small images leads to loss of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100px wide image will look terrible if it is scale up. See example</a:t>
            </a:r>
          </a:p>
          <a:p>
            <a:r>
              <a:rPr lang="en-US" dirty="0" smtClean="0"/>
              <a:t>PNG, GIF, and JPEG cannot be scaled up without loss of</a:t>
            </a:r>
            <a:r>
              <a:rPr lang="en-US" dirty="0"/>
              <a:t> </a:t>
            </a:r>
            <a:r>
              <a:rPr lang="en-US" dirty="0" smtClean="0"/>
              <a:t>quality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eep the original (large) image just in case you need a larger version in the future.</a:t>
            </a:r>
          </a:p>
          <a:p>
            <a:r>
              <a:rPr lang="en-US" dirty="0" smtClean="0"/>
              <a:t>SVG: Scalable Vector Graphic is the 4th format widely used on the web. Images are stored as geometric functions instead of as pixels.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1221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Aspect ratio is really important for photos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If you scale an image (especially a photograph), be sure to scale the width and height proportionally.</a:t>
            </a:r>
          </a:p>
          <a:p>
            <a:r>
              <a:rPr lang="en-US" sz="2400" dirty="0" smtClean="0"/>
              <a:t>Common aspect ratios:</a:t>
            </a:r>
          </a:p>
          <a:p>
            <a:pPr lvl="1"/>
            <a:r>
              <a:rPr lang="en-US" sz="2000" dirty="0" smtClean="0"/>
              <a:t>4:3   	old-fashioned computer monitors</a:t>
            </a:r>
          </a:p>
          <a:p>
            <a:pPr lvl="1"/>
            <a:r>
              <a:rPr lang="en-US" sz="2000" dirty="0" smtClean="0"/>
              <a:t>3:2 	 	old-fashioned 33mm film</a:t>
            </a:r>
          </a:p>
          <a:p>
            <a:pPr lvl="1"/>
            <a:r>
              <a:rPr lang="en-US" sz="2000" smtClean="0"/>
              <a:t>1.618 : 1.000 </a:t>
            </a:r>
            <a:br>
              <a:rPr lang="en-US" sz="2000" smtClean="0"/>
            </a:br>
            <a:r>
              <a:rPr lang="en-US" sz="2000" dirty="0" smtClean="0"/>
              <a:t>(8:5)	golden ratio, common for artwork</a:t>
            </a:r>
          </a:p>
          <a:p>
            <a:pPr lvl="1"/>
            <a:r>
              <a:rPr lang="en-US" sz="2000" dirty="0" smtClean="0"/>
              <a:t>16:9  	modern wide-screen photos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1307320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119</TotalTime>
  <Words>320</Words>
  <Application>Microsoft Macintosh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Advantage</vt:lpstr>
      <vt:lpstr>5 Things you need to know about images*</vt:lpstr>
      <vt:lpstr>1. PNG is the best*</vt:lpstr>
      <vt:lpstr>2.  GIF and JPEG are very different </vt:lpstr>
      <vt:lpstr>3. Actual Image Size vs. Displayed Size</vt:lpstr>
      <vt:lpstr>4. Scaling-up small images leads to loss of quality</vt:lpstr>
      <vt:lpstr>5. Aspect ratio is really important for photos</vt:lpstr>
    </vt:vector>
  </TitlesOfParts>
  <Company>Siena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Things you need to know about images*</dc:title>
  <dc:creator>Eric Breimer</dc:creator>
  <cp:lastModifiedBy>Eric Breimer</cp:lastModifiedBy>
  <cp:revision>5</cp:revision>
  <dcterms:created xsi:type="dcterms:W3CDTF">2013-12-06T13:17:35Z</dcterms:created>
  <dcterms:modified xsi:type="dcterms:W3CDTF">2013-12-06T15:17:26Z</dcterms:modified>
</cp:coreProperties>
</file>