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7" r:id="rId2"/>
    <p:sldId id="274" r:id="rId3"/>
    <p:sldId id="281" r:id="rId4"/>
    <p:sldId id="275" r:id="rId5"/>
    <p:sldId id="276" r:id="rId6"/>
    <p:sldId id="287" r:id="rId7"/>
    <p:sldId id="286" r:id="rId8"/>
    <p:sldId id="284" r:id="rId9"/>
    <p:sldId id="285" r:id="rId10"/>
    <p:sldId id="288" r:id="rId11"/>
    <p:sldId id="289" r:id="rId12"/>
    <p:sldId id="290" r:id="rId13"/>
    <p:sldId id="291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7245-9018-9741-869A-E5C264D454B2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B2803-671A-084B-B57A-6C7D3371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17mins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B2803-671A-084B-B57A-6C7D3371A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cognitive impairment:  users with memory, reading comprehension, problem solving and attention limitations benefit when</a:t>
            </a:r>
            <a:r>
              <a:rPr lang="en-US" baseline="0" dirty="0" smtClean="0"/>
              <a:t> sites are designed simply and clearly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B2803-671A-084B-B57A-6C7D3371A8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B2803-671A-084B-B57A-6C7D3371A8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9129376-C3B3-A845-8D27-CBBC1B61EB3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M9ebkjWU6Z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URI_schem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Before designing web pages it is important to know how it all came about…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chemeClr val="accent4"/>
                </a:solidFill>
                <a:hlinkClick r:id="rId3"/>
              </a:rPr>
              <a:t>History Channel – The Invention of the Internet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browser has implemented all the standards 100%</a:t>
            </a:r>
          </a:p>
          <a:p>
            <a:endParaRPr lang="en-US" sz="2800" dirty="0" smtClean="0"/>
          </a:p>
          <a:p>
            <a:r>
              <a:rPr lang="en-US" sz="2800" dirty="0" smtClean="0"/>
              <a:t>Idea is to start with baseline experience for basic browsers and layer on advanced features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Strategy for providing custom layouts to devices based on size of browser window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Think of the “conditional light box” from lab… what happened when you changed the size of the window?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 to consider:</a:t>
            </a:r>
          </a:p>
          <a:p>
            <a:pPr lvl="1"/>
            <a:r>
              <a:rPr lang="en-US" sz="2300" dirty="0" smtClean="0"/>
              <a:t>Vision impairment</a:t>
            </a:r>
          </a:p>
          <a:p>
            <a:pPr lvl="1"/>
            <a:r>
              <a:rPr lang="en-US" sz="2300" dirty="0" smtClean="0"/>
              <a:t>Mobility impairment</a:t>
            </a:r>
          </a:p>
          <a:p>
            <a:pPr lvl="1"/>
            <a:r>
              <a:rPr lang="en-US" sz="2300" dirty="0" smtClean="0"/>
              <a:t>Auditory impairment</a:t>
            </a:r>
          </a:p>
          <a:p>
            <a:pPr lvl="1"/>
            <a:r>
              <a:rPr lang="en-US" sz="2300" dirty="0" smtClean="0"/>
              <a:t>Cognitive impairment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All sites benefit from these considerations, but government sites require adherence (508 compliance)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6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Mainly speed</a:t>
            </a:r>
          </a:p>
          <a:p>
            <a:pPr lvl="1"/>
            <a:r>
              <a:rPr lang="en-US" sz="2300" dirty="0" smtClean="0"/>
              <a:t>Optimize images so they are smallest size possible without sacrificing quality</a:t>
            </a:r>
          </a:p>
          <a:p>
            <a:pPr lvl="1"/>
            <a:r>
              <a:rPr lang="en-US" sz="2300" dirty="0"/>
              <a:t>M</a:t>
            </a:r>
            <a:r>
              <a:rPr lang="en-US" sz="2300" dirty="0" smtClean="0"/>
              <a:t>inimize HTML and CSS code</a:t>
            </a:r>
          </a:p>
          <a:p>
            <a:pPr lvl="1"/>
            <a:r>
              <a:rPr lang="en-US" sz="2300" dirty="0" smtClean="0"/>
              <a:t>Keep JavaScript to a minimum</a:t>
            </a:r>
          </a:p>
          <a:p>
            <a:pPr lvl="1"/>
            <a:r>
              <a:rPr lang="en-US" sz="2300" dirty="0" smtClean="0"/>
              <a:t>Other things that we will not cover in this class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Why is this important?  </a:t>
            </a:r>
            <a:endParaRPr lang="en-US" sz="2800" dirty="0"/>
          </a:p>
          <a:p>
            <a:pPr lvl="1"/>
            <a:r>
              <a:rPr lang="en-US" sz="2300" dirty="0" smtClean="0"/>
              <a:t>Google has now added site speed to its search algorithm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6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09 at 10.07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64" y="2232075"/>
            <a:ext cx="6426200" cy="4254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Document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Uniform Resource Locator</a:t>
            </a:r>
          </a:p>
          <a:p>
            <a:pPr lvl="1"/>
            <a:r>
              <a:rPr lang="en-US" sz="2400" dirty="0" smtClean="0"/>
              <a:t>The location part of the URI (Uniform Resource Identifier)</a:t>
            </a:r>
            <a:endParaRPr lang="en-US" sz="2400" dirty="0"/>
          </a:p>
        </p:txBody>
      </p:sp>
      <p:pic>
        <p:nvPicPr>
          <p:cNvPr id="6" name="Picture 5" descr="Screen Shot 2013-09-09 at 10.00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" y="3312573"/>
            <a:ext cx="7367605" cy="15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URLs/URIs can be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URI_scheme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Depends on Web Server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www.facebook.com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/>
              <a:t>			will load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www.facebook.com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home.php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/>
              <a:t>In general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www.server.com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			will load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www.server.com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index.html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9-09 at 10.04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645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ever </a:t>
            </a:r>
            <a:r>
              <a:rPr lang="en-US" dirty="0"/>
              <a:t>know </a:t>
            </a:r>
            <a:r>
              <a:rPr lang="en-US" dirty="0" smtClean="0"/>
              <a:t>how sites </a:t>
            </a:r>
            <a:r>
              <a:rPr lang="en-US" dirty="0"/>
              <a:t>we create will be </a:t>
            </a:r>
            <a:r>
              <a:rPr lang="en-US" dirty="0" smtClean="0"/>
              <a:t>viewed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don</a:t>
            </a:r>
            <a:r>
              <a:rPr lang="fr-FR" sz="2800" dirty="0" smtClean="0"/>
              <a:t>’</a:t>
            </a:r>
            <a:r>
              <a:rPr lang="en-US" sz="2800" dirty="0" smtClean="0"/>
              <a:t>t know:</a:t>
            </a:r>
          </a:p>
          <a:p>
            <a:pPr lvl="1"/>
            <a:r>
              <a:rPr lang="en-US" sz="1800" dirty="0" smtClean="0"/>
              <a:t>which browser</a:t>
            </a:r>
          </a:p>
          <a:p>
            <a:pPr lvl="1"/>
            <a:r>
              <a:rPr lang="en-US" sz="1800" dirty="0" smtClean="0"/>
              <a:t>desktop computer or portable</a:t>
            </a:r>
          </a:p>
          <a:p>
            <a:pPr lvl="1"/>
            <a:r>
              <a:rPr lang="en-US" sz="1800" dirty="0" smtClean="0"/>
              <a:t>how large the browser window</a:t>
            </a:r>
          </a:p>
          <a:p>
            <a:pPr lvl="1"/>
            <a:r>
              <a:rPr lang="en-US" sz="1800" dirty="0" smtClean="0"/>
              <a:t>what fonts are installed</a:t>
            </a:r>
          </a:p>
          <a:p>
            <a:pPr lvl="1"/>
            <a:r>
              <a:rPr lang="en-US" sz="1800" dirty="0" smtClean="0"/>
              <a:t>whether JavaScript is enabled</a:t>
            </a:r>
          </a:p>
          <a:p>
            <a:pPr lvl="1"/>
            <a:r>
              <a:rPr lang="en-US" sz="1800" dirty="0" smtClean="0"/>
              <a:t>speed of Internet connection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 smtClean="0"/>
              <a:t>pages being read by screen reader</a:t>
            </a:r>
          </a:p>
          <a:p>
            <a:pPr lvl="1"/>
            <a:endParaRPr lang="en-US" sz="1800" dirty="0" smtClean="0"/>
          </a:p>
          <a:p>
            <a:r>
              <a:rPr lang="en-US" sz="2800" dirty="0" smtClean="0"/>
              <a:t>Designers need to resist the urge to make </a:t>
            </a:r>
            <a:r>
              <a:rPr lang="en-US" sz="2800" dirty="0" smtClean="0"/>
              <a:t>assumptions about any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7741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Sometime soon (it may have already happened),  most WWW views will be using a browser on a mobile device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Screen size and low bandwidth change everything.</a:t>
            </a:r>
          </a:p>
          <a:p>
            <a:pPr lvl="1"/>
            <a:r>
              <a:rPr lang="en-US" sz="2400" dirty="0" smtClean="0"/>
              <a:t>Optimizing graphics is important again.</a:t>
            </a:r>
          </a:p>
          <a:p>
            <a:pPr lvl="1"/>
            <a:r>
              <a:rPr lang="en-US" sz="2400" dirty="0" smtClean="0"/>
              <a:t>Responsive web page layouts</a:t>
            </a:r>
          </a:p>
        </p:txBody>
      </p:sp>
    </p:spTree>
    <p:extLst>
      <p:ext uri="{BB962C8B-B14F-4D97-AF65-F5344CB8AC3E}">
        <p14:creationId xmlns:p14="http://schemas.microsoft.com/office/powerpoint/2010/main" val="11281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this diversity?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Standardize WWW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400" b="1" dirty="0" smtClean="0"/>
              <a:t>World </a:t>
            </a:r>
            <a:r>
              <a:rPr lang="en-US" sz="2400" b="1" dirty="0" smtClean="0"/>
              <a:t>Wide Web Consortium (W3C)</a:t>
            </a:r>
          </a:p>
          <a:p>
            <a:pPr lvl="1"/>
            <a:r>
              <a:rPr lang="en-US" sz="1900" dirty="0" smtClean="0"/>
              <a:t>Sets the standards for HTML, CSS, and JavaScript</a:t>
            </a:r>
          </a:p>
          <a:p>
            <a:pPr lvl="1"/>
            <a:r>
              <a:rPr lang="en-US" sz="1900" dirty="0" smtClean="0"/>
              <a:t>All browsers should(must) follow the standards</a:t>
            </a:r>
          </a:p>
          <a:p>
            <a:endParaRPr lang="en-US" sz="2400" dirty="0" smtClean="0"/>
          </a:p>
          <a:p>
            <a:r>
              <a:rPr lang="en-US" sz="2400" b="1" dirty="0"/>
              <a:t>Web Hypertext Application Technology Working Group (WHATWG) </a:t>
            </a:r>
            <a:endParaRPr lang="en-US" sz="2400" b="1" dirty="0" smtClean="0"/>
          </a:p>
          <a:p>
            <a:pPr lvl="1"/>
            <a:r>
              <a:rPr lang="en-US" sz="1900" dirty="0" smtClean="0"/>
              <a:t>Lead by Apple, Google, and Mozilla Firefox</a:t>
            </a:r>
          </a:p>
          <a:p>
            <a:pPr lvl="1"/>
            <a:r>
              <a:rPr lang="en-US" sz="1900" dirty="0" smtClean="0"/>
              <a:t>Established because the W3C is moving too slowly to adopt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34277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new standard adopted by almost all browsers</a:t>
            </a:r>
          </a:p>
          <a:p>
            <a:pPr lvl="1"/>
            <a:r>
              <a:rPr lang="en-US" sz="2400" dirty="0"/>
              <a:t>Will soon be adopted by </a:t>
            </a:r>
            <a:r>
              <a:rPr lang="en-US" sz="2400" dirty="0" smtClean="0"/>
              <a:t>W3C  (slowly)</a:t>
            </a:r>
          </a:p>
          <a:p>
            <a:r>
              <a:rPr lang="en-US" sz="2800" dirty="0" smtClean="0"/>
              <a:t>“Living Standard” / </a:t>
            </a:r>
            <a:r>
              <a:rPr lang="en-US" sz="2800" dirty="0"/>
              <a:t>Progressive </a:t>
            </a:r>
            <a:r>
              <a:rPr lang="en-US" sz="2800" dirty="0" smtClean="0"/>
              <a:t>Enhancement</a:t>
            </a:r>
          </a:p>
          <a:p>
            <a:pPr lvl="1"/>
            <a:r>
              <a:rPr lang="en-US" sz="2400" dirty="0" smtClean="0"/>
              <a:t>There may be no HTML6 ever</a:t>
            </a:r>
          </a:p>
          <a:p>
            <a:r>
              <a:rPr lang="en-US" sz="2800" dirty="0" smtClean="0"/>
              <a:t>Supports web applications</a:t>
            </a:r>
          </a:p>
          <a:p>
            <a:pPr lvl="1"/>
            <a:r>
              <a:rPr lang="en-US" sz="2400" dirty="0" smtClean="0"/>
              <a:t>HTML5 Canvas + JavaScript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69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sis18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437</Words>
  <Application>Microsoft Macintosh PowerPoint</Application>
  <PresentationFormat>On-screen Show (4:3)</PresentationFormat>
  <Paragraphs>86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csis180</vt:lpstr>
      <vt:lpstr>History</vt:lpstr>
      <vt:lpstr>URL</vt:lpstr>
      <vt:lpstr>URLs/URIs can be complex</vt:lpstr>
      <vt:lpstr>Default Files</vt:lpstr>
      <vt:lpstr>PowerPoint Presentation</vt:lpstr>
      <vt:lpstr>Never know how sites we create will be viewed</vt:lpstr>
      <vt:lpstr>Mobile Browsers</vt:lpstr>
      <vt:lpstr>How do we handle this diversity?</vt:lpstr>
      <vt:lpstr>HTML5</vt:lpstr>
      <vt:lpstr>Progressive Enhancement</vt:lpstr>
      <vt:lpstr>Responsive Web Design</vt:lpstr>
      <vt:lpstr>Accessibility</vt:lpstr>
      <vt:lpstr>Site Performance</vt:lpstr>
      <vt:lpstr>Basic HTML Document 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Eric Breimer</dc:creator>
  <cp:lastModifiedBy>MaryAnne Egan</cp:lastModifiedBy>
  <cp:revision>22</cp:revision>
  <dcterms:created xsi:type="dcterms:W3CDTF">2013-09-09T13:42:21Z</dcterms:created>
  <dcterms:modified xsi:type="dcterms:W3CDTF">2016-01-26T22:32:06Z</dcterms:modified>
</cp:coreProperties>
</file>