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8288000" cy="10287000"/>
  <p:notesSz cx="6858000" cy="9144000"/>
  <p:defaultTextStyle>
    <a:defPPr>
      <a:defRPr lang="en-US"/>
    </a:defPPr>
    <a:lvl1pPr marL="0" algn="l" defTabSz="182938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93" algn="l" defTabSz="182938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85" algn="l" defTabSz="182938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78" algn="l" defTabSz="182938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70" algn="l" defTabSz="182938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63" algn="l" defTabSz="182938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56" algn="l" defTabSz="182938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48" algn="l" defTabSz="182938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41" algn="l" defTabSz="182938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40">
          <p15:clr>
            <a:srgbClr val="A4A3A4"/>
          </p15:clr>
        </p15:guide>
        <p15:guide id="4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937"/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6185" autoAdjust="0"/>
  </p:normalViewPr>
  <p:slideViewPr>
    <p:cSldViewPr>
      <p:cViewPr varScale="1">
        <p:scale>
          <a:sx n="69" d="100"/>
          <a:sy n="69" d="100"/>
        </p:scale>
        <p:origin x="-104" y="-1168"/>
      </p:cViewPr>
      <p:guideLst>
        <p:guide orient="horz" pos="1620"/>
        <p:guide orient="horz" pos="3240"/>
        <p:guide pos="288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9D65E-89B5-4969-A2C0-9634A1A041EC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9DB06-B144-4B65-82DA-A7502AFC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93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693" algn="l" defTabSz="18293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9385" algn="l" defTabSz="18293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4078" algn="l" defTabSz="18293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8770" algn="l" defTabSz="18293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3463" algn="l" defTabSz="18293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8156" algn="l" defTabSz="18293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2848" algn="l" defTabSz="18293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7541" algn="l" defTabSz="18293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5640"/>
            <a:ext cx="15544800" cy="2205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9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4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3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7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5557-63CE-40F4-AAC7-28F751DAFA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7AD-3D3B-468B-9FE4-4254D8D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2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5557-63CE-40F4-AAC7-28F751DAFA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7AD-3D3B-468B-9FE4-4254D8D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11959"/>
            <a:ext cx="4114800" cy="877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59"/>
            <a:ext cx="12039600" cy="877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5557-63CE-40F4-AAC7-28F751DAFA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7AD-3D3B-468B-9FE4-4254D8D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5557-63CE-40F4-AAC7-28F751DAFA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7AD-3D3B-468B-9FE4-4254D8D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6610351"/>
            <a:ext cx="15544800" cy="2043112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4360070"/>
            <a:ext cx="15544800" cy="2250280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69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938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74407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877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346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815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284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754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5557-63CE-40F4-AAC7-28F751DAFA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7AD-3D3B-468B-9FE4-4254D8D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9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3"/>
            <a:ext cx="8077200" cy="678894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400303"/>
            <a:ext cx="8077200" cy="678894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5557-63CE-40F4-AAC7-28F751DAFA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7AD-3D3B-468B-9FE4-4254D8D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4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2302671"/>
            <a:ext cx="8080376" cy="95964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693" indent="0">
              <a:buNone/>
              <a:defRPr sz="4000" b="1"/>
            </a:lvl2pPr>
            <a:lvl3pPr marL="1829385" indent="0">
              <a:buNone/>
              <a:defRPr sz="3600" b="1"/>
            </a:lvl3pPr>
            <a:lvl4pPr marL="2744078" indent="0">
              <a:buNone/>
              <a:defRPr sz="3300" b="1"/>
            </a:lvl4pPr>
            <a:lvl5pPr marL="3658770" indent="0">
              <a:buNone/>
              <a:defRPr sz="3300" b="1"/>
            </a:lvl5pPr>
            <a:lvl6pPr marL="4573463" indent="0">
              <a:buNone/>
              <a:defRPr sz="3300" b="1"/>
            </a:lvl6pPr>
            <a:lvl7pPr marL="5488156" indent="0">
              <a:buNone/>
              <a:defRPr sz="3300" b="1"/>
            </a:lvl7pPr>
            <a:lvl8pPr marL="6402848" indent="0">
              <a:buNone/>
              <a:defRPr sz="3300" b="1"/>
            </a:lvl8pPr>
            <a:lvl9pPr marL="7317541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3262311"/>
            <a:ext cx="8080376" cy="5926932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2302671"/>
            <a:ext cx="8083550" cy="95964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693" indent="0">
              <a:buNone/>
              <a:defRPr sz="4000" b="1"/>
            </a:lvl2pPr>
            <a:lvl3pPr marL="1829385" indent="0">
              <a:buNone/>
              <a:defRPr sz="3600" b="1"/>
            </a:lvl3pPr>
            <a:lvl4pPr marL="2744078" indent="0">
              <a:buNone/>
              <a:defRPr sz="3300" b="1"/>
            </a:lvl4pPr>
            <a:lvl5pPr marL="3658770" indent="0">
              <a:buNone/>
              <a:defRPr sz="3300" b="1"/>
            </a:lvl5pPr>
            <a:lvl6pPr marL="4573463" indent="0">
              <a:buNone/>
              <a:defRPr sz="3300" b="1"/>
            </a:lvl6pPr>
            <a:lvl7pPr marL="5488156" indent="0">
              <a:buNone/>
              <a:defRPr sz="3300" b="1"/>
            </a:lvl7pPr>
            <a:lvl8pPr marL="6402848" indent="0">
              <a:buNone/>
              <a:defRPr sz="3300" b="1"/>
            </a:lvl8pPr>
            <a:lvl9pPr marL="7317541" indent="0">
              <a:buNone/>
              <a:defRPr sz="3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3262311"/>
            <a:ext cx="8083550" cy="5926932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5557-63CE-40F4-AAC7-28F751DAFA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7AD-3D3B-468B-9FE4-4254D8D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5557-63CE-40F4-AAC7-28F751DAFA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7AD-3D3B-468B-9FE4-4254D8D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6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5557-63CE-40F4-AAC7-28F751DAFA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7AD-3D3B-468B-9FE4-4254D8D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409575"/>
            <a:ext cx="6016626" cy="17430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409578"/>
            <a:ext cx="10223500" cy="877967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152655"/>
            <a:ext cx="6016626" cy="7036594"/>
          </a:xfrm>
        </p:spPr>
        <p:txBody>
          <a:bodyPr/>
          <a:lstStyle>
            <a:lvl1pPr marL="0" indent="0">
              <a:buNone/>
              <a:defRPr sz="2800"/>
            </a:lvl1pPr>
            <a:lvl2pPr marL="914693" indent="0">
              <a:buNone/>
              <a:defRPr sz="2400"/>
            </a:lvl2pPr>
            <a:lvl3pPr marL="1829385" indent="0">
              <a:buNone/>
              <a:defRPr sz="2000"/>
            </a:lvl3pPr>
            <a:lvl4pPr marL="2744078" indent="0">
              <a:buNone/>
              <a:defRPr sz="1800"/>
            </a:lvl4pPr>
            <a:lvl5pPr marL="3658770" indent="0">
              <a:buNone/>
              <a:defRPr sz="1800"/>
            </a:lvl5pPr>
            <a:lvl6pPr marL="4573463" indent="0">
              <a:buNone/>
              <a:defRPr sz="1800"/>
            </a:lvl6pPr>
            <a:lvl7pPr marL="5488156" indent="0">
              <a:buNone/>
              <a:defRPr sz="1800"/>
            </a:lvl7pPr>
            <a:lvl8pPr marL="6402848" indent="0">
              <a:buNone/>
              <a:defRPr sz="1800"/>
            </a:lvl8pPr>
            <a:lvl9pPr marL="7317541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5557-63CE-40F4-AAC7-28F751DAFA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7AD-3D3B-468B-9FE4-4254D8D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9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7200900"/>
            <a:ext cx="10972800" cy="85010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919163"/>
            <a:ext cx="10972800" cy="6172200"/>
          </a:xfrm>
        </p:spPr>
        <p:txBody>
          <a:bodyPr/>
          <a:lstStyle>
            <a:lvl1pPr marL="0" indent="0">
              <a:buNone/>
              <a:defRPr sz="6400"/>
            </a:lvl1pPr>
            <a:lvl2pPr marL="914693" indent="0">
              <a:buNone/>
              <a:defRPr sz="5600"/>
            </a:lvl2pPr>
            <a:lvl3pPr marL="1829385" indent="0">
              <a:buNone/>
              <a:defRPr sz="4800"/>
            </a:lvl3pPr>
            <a:lvl4pPr marL="2744078" indent="0">
              <a:buNone/>
              <a:defRPr sz="4000"/>
            </a:lvl4pPr>
            <a:lvl5pPr marL="3658770" indent="0">
              <a:buNone/>
              <a:defRPr sz="4000"/>
            </a:lvl5pPr>
            <a:lvl6pPr marL="4573463" indent="0">
              <a:buNone/>
              <a:defRPr sz="4000"/>
            </a:lvl6pPr>
            <a:lvl7pPr marL="5488156" indent="0">
              <a:buNone/>
              <a:defRPr sz="4000"/>
            </a:lvl7pPr>
            <a:lvl8pPr marL="6402848" indent="0">
              <a:buNone/>
              <a:defRPr sz="4000"/>
            </a:lvl8pPr>
            <a:lvl9pPr marL="7317541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8051008"/>
            <a:ext cx="10972800" cy="1207294"/>
          </a:xfrm>
        </p:spPr>
        <p:txBody>
          <a:bodyPr/>
          <a:lstStyle>
            <a:lvl1pPr marL="0" indent="0">
              <a:buNone/>
              <a:defRPr sz="2800"/>
            </a:lvl1pPr>
            <a:lvl2pPr marL="914693" indent="0">
              <a:buNone/>
              <a:defRPr sz="2400"/>
            </a:lvl2pPr>
            <a:lvl3pPr marL="1829385" indent="0">
              <a:buNone/>
              <a:defRPr sz="2000"/>
            </a:lvl3pPr>
            <a:lvl4pPr marL="2744078" indent="0">
              <a:buNone/>
              <a:defRPr sz="1800"/>
            </a:lvl4pPr>
            <a:lvl5pPr marL="3658770" indent="0">
              <a:buNone/>
              <a:defRPr sz="1800"/>
            </a:lvl5pPr>
            <a:lvl6pPr marL="4573463" indent="0">
              <a:buNone/>
              <a:defRPr sz="1800"/>
            </a:lvl6pPr>
            <a:lvl7pPr marL="5488156" indent="0">
              <a:buNone/>
              <a:defRPr sz="1800"/>
            </a:lvl7pPr>
            <a:lvl8pPr marL="6402848" indent="0">
              <a:buNone/>
              <a:defRPr sz="1800"/>
            </a:lvl8pPr>
            <a:lvl9pPr marL="7317541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5557-63CE-40F4-AAC7-28F751DAFA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7AD-3D3B-468B-9FE4-4254D8D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1958"/>
            <a:ext cx="16459200" cy="1714500"/>
          </a:xfrm>
          <a:prstGeom prst="rect">
            <a:avLst/>
          </a:prstGeom>
        </p:spPr>
        <p:txBody>
          <a:bodyPr vert="horz" lIns="182939" tIns="91469" rIns="182939" bIns="9146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3"/>
            <a:ext cx="16459200" cy="6788944"/>
          </a:xfrm>
          <a:prstGeom prst="rect">
            <a:avLst/>
          </a:prstGeom>
        </p:spPr>
        <p:txBody>
          <a:bodyPr vert="horz" lIns="182939" tIns="91469" rIns="182939" bIns="9146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4526"/>
            <a:ext cx="4267200" cy="547688"/>
          </a:xfrm>
          <a:prstGeom prst="rect">
            <a:avLst/>
          </a:prstGeom>
        </p:spPr>
        <p:txBody>
          <a:bodyPr vert="horz" lIns="182939" tIns="91469" rIns="182939" bIns="91469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5557-63CE-40F4-AAC7-28F751DAFAFD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6"/>
            <a:ext cx="5791200" cy="547688"/>
          </a:xfrm>
          <a:prstGeom prst="rect">
            <a:avLst/>
          </a:prstGeom>
        </p:spPr>
        <p:txBody>
          <a:bodyPr vert="horz" lIns="182939" tIns="91469" rIns="182939" bIns="91469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9534526"/>
            <a:ext cx="4267200" cy="547688"/>
          </a:xfrm>
          <a:prstGeom prst="rect">
            <a:avLst/>
          </a:prstGeom>
        </p:spPr>
        <p:txBody>
          <a:bodyPr vert="horz" lIns="182939" tIns="91469" rIns="182939" bIns="91469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57AD-3D3B-468B-9FE4-4254D8DA04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Goldstein\Documents\Ira's Stuff\Siena\110\SoSLogo.pn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60" t="4007"/>
          <a:stretch/>
        </p:blipFill>
        <p:spPr bwMode="auto">
          <a:xfrm>
            <a:off x="0" y="9244716"/>
            <a:ext cx="2895600" cy="104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4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9385" rtl="0" eaLnBrk="1" latinLnBrk="0" hangingPunct="1">
        <a:spcBef>
          <a:spcPct val="0"/>
        </a:spcBef>
        <a:buNone/>
        <a:defRPr sz="8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686019" indent="-686019" algn="l" defTabSz="1829385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6375" indent="-571683" algn="l" defTabSz="1829385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732" indent="-457346" algn="l" defTabSz="1829385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1424" indent="-457346" algn="l" defTabSz="1829385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6117" indent="-457346" algn="l" defTabSz="1829385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30809" indent="-457346" algn="l" defTabSz="1829385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5502" indent="-457346" algn="l" defTabSz="1829385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60195" indent="-457346" algn="l" defTabSz="1829385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4887" indent="-457346" algn="l" defTabSz="1829385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93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693" algn="l" defTabSz="18293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9385" algn="l" defTabSz="18293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4078" algn="l" defTabSz="18293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770" algn="l" defTabSz="18293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3463" algn="l" defTabSz="18293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8156" algn="l" defTabSz="18293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2848" algn="l" defTabSz="18293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7541" algn="l" defTabSz="18293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28700"/>
            <a:ext cx="14003939" cy="3958297"/>
          </a:xfrm>
          <a:blipFill rotWithShape="1">
            <a:blip r:embed="rId2"/>
            <a:tile tx="0" ty="0" sx="100000" sy="100000" flip="none" algn="tl"/>
          </a:blipFill>
          <a:effectLst>
            <a:glow rad="101600">
              <a:schemeClr val="bg2">
                <a:alpha val="75000"/>
              </a:schemeClr>
            </a:glow>
            <a:softEdge rad="114300"/>
          </a:effectLst>
        </p:spPr>
        <p:txBody>
          <a:bodyPr anchor="ctr"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Check out the updated Student pages on touch display!!!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2" descr="C:\Users\Goldstein\Documents\Ira's Stuff\Siena\110\SoS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8915574"/>
            <a:ext cx="3810003" cy="137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86600" y="6286500"/>
            <a:ext cx="9220200" cy="2895600"/>
          </a:xfrm>
          <a:prstGeom prst="rect">
            <a:avLst/>
          </a:prstGeom>
          <a:solidFill>
            <a:srgbClr val="FEC937">
              <a:alpha val="50000"/>
            </a:srgbClr>
          </a:solidFill>
          <a:effectLst>
            <a:glow rad="406400">
              <a:schemeClr val="bg2">
                <a:lumMod val="25000"/>
                <a:alpha val="50000"/>
              </a:schemeClr>
            </a:glow>
          </a:effectLst>
        </p:spPr>
        <p:txBody>
          <a:bodyPr wrap="square" lIns="274320" rIns="365760" rtlCol="0" anchor="ctr">
            <a:noAutofit/>
          </a:bodyPr>
          <a:lstStyle/>
          <a:p>
            <a:pPr algn="ctr"/>
            <a:r>
              <a:rPr lang="en-US" dirty="0" smtClean="0"/>
              <a:t>Info at the bottom of any student page to add or change information that is displayed!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9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5230</TotalTime>
  <Words>29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Check out the updated Student pages on touch display!!!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CSIS010 30358 - Introduction to Computer Applications</dc:title>
  <dc:creator>Goldstein</dc:creator>
  <cp:lastModifiedBy>Mary Anne Egan</cp:lastModifiedBy>
  <cp:revision>157</cp:revision>
  <dcterms:created xsi:type="dcterms:W3CDTF">2013-09-01T11:03:38Z</dcterms:created>
  <dcterms:modified xsi:type="dcterms:W3CDTF">2017-04-13T17:30:46Z</dcterms:modified>
</cp:coreProperties>
</file>