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ublic Sans ExtraLight"/>
      <p:regular r:id="rId13"/>
      <p:bold r:id="rId14"/>
      <p:italic r:id="rId15"/>
      <p:boldItalic r:id="rId16"/>
    </p:embeddedFont>
    <p:embeddedFont>
      <p:font typeface="Public Sans ExtraBold"/>
      <p:bold r:id="rId17"/>
      <p:boldItalic r:id="rId18"/>
    </p:embeddedFont>
    <p:embeddedFont>
      <p:font typeface="Public Sans Black"/>
      <p:bold r:id="rId19"/>
      <p:boldItalic r:id="rId20"/>
    </p:embeddedFont>
    <p:embeddedFont>
      <p:font typeface="Public Sans"/>
      <p:regular r:id="rId21"/>
      <p:bold r:id="rId22"/>
      <p:italic r:id="rId23"/>
      <p:boldItalic r:id="rId24"/>
    </p:embeddedFont>
    <p:embeddedFont>
      <p:font typeface="Questrial"/>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4D4DD5-9D37-4D0C-85DE-8BFAEB756F59}">
  <a:tblStyle styleId="{794D4DD5-9D37-4D0C-85DE-8BFAEB756F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ublicSansBlack-boldItalic.fntdata"/><Relationship Id="rId22" Type="http://schemas.openxmlformats.org/officeDocument/2006/relationships/font" Target="fonts/PublicSans-bold.fntdata"/><Relationship Id="rId21" Type="http://schemas.openxmlformats.org/officeDocument/2006/relationships/font" Target="fonts/PublicSans-regular.fntdata"/><Relationship Id="rId24" Type="http://schemas.openxmlformats.org/officeDocument/2006/relationships/font" Target="fonts/PublicSans-boldItalic.fntdata"/><Relationship Id="rId23" Type="http://schemas.openxmlformats.org/officeDocument/2006/relationships/font" Target="fonts/Public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estrial-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ublicSansExtraLight-regular.fntdata"/><Relationship Id="rId12" Type="http://schemas.openxmlformats.org/officeDocument/2006/relationships/slide" Target="slides/slide7.xml"/><Relationship Id="rId15" Type="http://schemas.openxmlformats.org/officeDocument/2006/relationships/font" Target="fonts/PublicSansExtraLight-italic.fntdata"/><Relationship Id="rId14" Type="http://schemas.openxmlformats.org/officeDocument/2006/relationships/font" Target="fonts/PublicSansExtraLight-bold.fntdata"/><Relationship Id="rId17" Type="http://schemas.openxmlformats.org/officeDocument/2006/relationships/font" Target="fonts/PublicSansExtraBold-bold.fntdata"/><Relationship Id="rId16" Type="http://schemas.openxmlformats.org/officeDocument/2006/relationships/font" Target="fonts/PublicSansExtraLight-boldItalic.fntdata"/><Relationship Id="rId19" Type="http://schemas.openxmlformats.org/officeDocument/2006/relationships/font" Target="fonts/PublicSansBlack-bold.fntdata"/><Relationship Id="rId18" Type="http://schemas.openxmlformats.org/officeDocument/2006/relationships/font" Target="fonts/PublicSans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8b0fc1a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8b0fc1a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8b0fc1a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8b0fc1a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a4c0cba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a4c0cb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a27b507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a27b507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a69545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a69545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version is duplicate and shorten for bullet point, but keep other consistent. We can decide which slide to include.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400" y="2023500"/>
            <a:ext cx="7717200" cy="10965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10" name="Google Shape;10;p2"/>
          <p:cNvGrpSpPr/>
          <p:nvPr/>
        </p:nvGrpSpPr>
        <p:grpSpPr>
          <a:xfrm>
            <a:off x="-2177175" y="304800"/>
            <a:ext cx="12421925" cy="6694800"/>
            <a:chOff x="-2177175" y="304800"/>
            <a:chExt cx="12421925" cy="6694800"/>
          </a:xfrm>
        </p:grpSpPr>
        <p:pic>
          <p:nvPicPr>
            <p:cNvPr id="11" name="Google Shape;11;p2"/>
            <p:cNvPicPr preferRelativeResize="0"/>
            <p:nvPr/>
          </p:nvPicPr>
          <p:blipFill rotWithShape="1">
            <a:blip r:embed="rId2">
              <a:alphaModFix/>
            </a:blip>
            <a:srcRect b="18272" l="18492" r="12145" t="14228"/>
            <a:stretch/>
          </p:blipFill>
          <p:spPr>
            <a:xfrm>
              <a:off x="7890650" y="3797388"/>
              <a:ext cx="2354100" cy="2349900"/>
            </a:xfrm>
            <a:prstGeom prst="ellipse">
              <a:avLst/>
            </a:prstGeom>
            <a:noFill/>
            <a:ln>
              <a:noFill/>
            </a:ln>
          </p:spPr>
        </p:pic>
        <p:sp>
          <p:nvSpPr>
            <p:cNvPr id="12" name="Google Shape;12;p2"/>
            <p:cNvSpPr/>
            <p:nvPr/>
          </p:nvSpPr>
          <p:spPr>
            <a:xfrm>
              <a:off x="-2177175" y="379740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512500" y="304800"/>
              <a:ext cx="326700" cy="490050"/>
              <a:chOff x="7388600" y="376150"/>
              <a:chExt cx="326700" cy="490050"/>
            </a:xfrm>
          </p:grpSpPr>
          <p:sp>
            <p:nvSpPr>
              <p:cNvPr id="14" name="Google Shape;14;p2"/>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715295" y="4551962"/>
              <a:ext cx="501259" cy="104071"/>
              <a:chOff x="6329500" y="-1097725"/>
              <a:chExt cx="744150" cy="154500"/>
            </a:xfrm>
          </p:grpSpPr>
          <p:sp>
            <p:nvSpPr>
              <p:cNvPr id="17" name="Google Shape;17;p2"/>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1284075" y="1621275"/>
            <a:ext cx="6576000" cy="10095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4" name="Google Shape;94;p11"/>
          <p:cNvSpPr txBox="1"/>
          <p:nvPr>
            <p:ph idx="1" type="subTitle"/>
          </p:nvPr>
        </p:nvSpPr>
        <p:spPr>
          <a:xfrm>
            <a:off x="1284000" y="26308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95" name="Google Shape;95;p11"/>
          <p:cNvGrpSpPr/>
          <p:nvPr/>
        </p:nvGrpSpPr>
        <p:grpSpPr>
          <a:xfrm>
            <a:off x="243975" y="294475"/>
            <a:ext cx="10859000" cy="6709625"/>
            <a:chOff x="243975" y="294475"/>
            <a:chExt cx="10859000" cy="6709625"/>
          </a:xfrm>
        </p:grpSpPr>
        <p:pic>
          <p:nvPicPr>
            <p:cNvPr id="96" name="Google Shape;96;p11"/>
            <p:cNvPicPr preferRelativeResize="0"/>
            <p:nvPr/>
          </p:nvPicPr>
          <p:blipFill rotWithShape="1">
            <a:blip r:embed="rId2">
              <a:alphaModFix/>
            </a:blip>
            <a:srcRect b="34534" l="38689" r="17809" t="23134"/>
            <a:stretch/>
          </p:blipFill>
          <p:spPr>
            <a:xfrm>
              <a:off x="7032275" y="2940600"/>
              <a:ext cx="4070700" cy="4063500"/>
            </a:xfrm>
            <a:prstGeom prst="ellipse">
              <a:avLst/>
            </a:prstGeom>
            <a:noFill/>
            <a:ln>
              <a:noFill/>
            </a:ln>
          </p:spPr>
        </p:pic>
        <p:grpSp>
          <p:nvGrpSpPr>
            <p:cNvPr id="97" name="Google Shape;97;p11"/>
            <p:cNvGrpSpPr/>
            <p:nvPr/>
          </p:nvGrpSpPr>
          <p:grpSpPr>
            <a:xfrm>
              <a:off x="243975" y="294475"/>
              <a:ext cx="326700" cy="490050"/>
              <a:chOff x="7388600" y="376150"/>
              <a:chExt cx="326700" cy="490050"/>
            </a:xfrm>
          </p:grpSpPr>
          <p:sp>
            <p:nvSpPr>
              <p:cNvPr id="98" name="Google Shape;98;p11"/>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1"/>
            <p:cNvPicPr preferRelativeResize="0"/>
            <p:nvPr/>
          </p:nvPicPr>
          <p:blipFill rotWithShape="1">
            <a:blip r:embed="rId2">
              <a:alphaModFix/>
            </a:blip>
            <a:srcRect b="18272" l="18492" r="12145" t="14228"/>
            <a:stretch/>
          </p:blipFill>
          <p:spPr>
            <a:xfrm>
              <a:off x="7890650" y="3797388"/>
              <a:ext cx="2354100" cy="2349900"/>
            </a:xfrm>
            <a:prstGeom prst="ellipse">
              <a:avLst/>
            </a:prstGeom>
            <a:noFill/>
            <a:ln>
              <a:noFill/>
            </a:ln>
          </p:spPr>
        </p:pic>
        <p:grpSp>
          <p:nvGrpSpPr>
            <p:cNvPr id="101" name="Google Shape;101;p11"/>
            <p:cNvGrpSpPr/>
            <p:nvPr/>
          </p:nvGrpSpPr>
          <p:grpSpPr>
            <a:xfrm>
              <a:off x="7715295" y="4551962"/>
              <a:ext cx="501259" cy="104071"/>
              <a:chOff x="6329500" y="-1097725"/>
              <a:chExt cx="744150" cy="154500"/>
            </a:xfrm>
          </p:grpSpPr>
          <p:sp>
            <p:nvSpPr>
              <p:cNvPr id="102" name="Google Shape;102;p11"/>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106" name="Shape 106"/>
        <p:cNvGrpSpPr/>
        <p:nvPr/>
      </p:nvGrpSpPr>
      <p:grpSpPr>
        <a:xfrm>
          <a:off x="0" y="0"/>
          <a:ext cx="0" cy="0"/>
          <a:chOff x="0" y="0"/>
          <a:chExt cx="0" cy="0"/>
        </a:xfrm>
      </p:grpSpPr>
      <p:grpSp>
        <p:nvGrpSpPr>
          <p:cNvPr id="107" name="Google Shape;107;p13"/>
          <p:cNvGrpSpPr/>
          <p:nvPr/>
        </p:nvGrpSpPr>
        <p:grpSpPr>
          <a:xfrm>
            <a:off x="304789" y="-2388750"/>
            <a:ext cx="10856561" cy="5211130"/>
            <a:chOff x="304789" y="-2388750"/>
            <a:chExt cx="10856561" cy="5211130"/>
          </a:xfrm>
        </p:grpSpPr>
        <p:sp>
          <p:nvSpPr>
            <p:cNvPr id="108" name="Google Shape;108;p13"/>
            <p:cNvSpPr/>
            <p:nvPr/>
          </p:nvSpPr>
          <p:spPr>
            <a:xfrm flipH="1" rot="-5400000">
              <a:off x="7959150" y="-238875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3"/>
            <p:cNvGrpSpPr/>
            <p:nvPr/>
          </p:nvGrpSpPr>
          <p:grpSpPr>
            <a:xfrm rot="5400000">
              <a:off x="106195" y="2519714"/>
              <a:ext cx="501259" cy="104071"/>
              <a:chOff x="6329500" y="-1097725"/>
              <a:chExt cx="744150" cy="154500"/>
            </a:xfrm>
          </p:grpSpPr>
          <p:sp>
            <p:nvSpPr>
              <p:cNvPr id="110" name="Google Shape;110;p13"/>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 name="Google Shape;113;p13"/>
          <p:cNvSpPr txBox="1"/>
          <p:nvPr>
            <p:ph idx="1" type="subTitle"/>
          </p:nvPr>
        </p:nvSpPr>
        <p:spPr>
          <a:xfrm>
            <a:off x="4588200" y="1994725"/>
            <a:ext cx="3835800" cy="2305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Char char="○"/>
              <a:defRPr sz="1600"/>
            </a:lvl2pPr>
            <a:lvl3pPr lvl="2" rtl="0" algn="ctr">
              <a:lnSpc>
                <a:spcPct val="100000"/>
              </a:lnSpc>
              <a:spcBef>
                <a:spcPts val="1600"/>
              </a:spcBef>
              <a:spcAft>
                <a:spcPts val="0"/>
              </a:spcAft>
              <a:buClr>
                <a:srgbClr val="E76A28"/>
              </a:buClr>
              <a:buSzPts val="1600"/>
              <a:buChar char="■"/>
              <a:defRPr sz="1600"/>
            </a:lvl3pPr>
            <a:lvl4pPr lvl="3" rtl="0" algn="ctr">
              <a:lnSpc>
                <a:spcPct val="100000"/>
              </a:lnSpc>
              <a:spcBef>
                <a:spcPts val="1600"/>
              </a:spcBef>
              <a:spcAft>
                <a:spcPts val="0"/>
              </a:spcAft>
              <a:buClr>
                <a:srgbClr val="E76A28"/>
              </a:buClr>
              <a:buSzPts val="1600"/>
              <a:buChar char="●"/>
              <a:defRPr sz="1600"/>
            </a:lvl4pPr>
            <a:lvl5pPr lvl="4" rtl="0" algn="ctr">
              <a:lnSpc>
                <a:spcPct val="100000"/>
              </a:lnSpc>
              <a:spcBef>
                <a:spcPts val="1600"/>
              </a:spcBef>
              <a:spcAft>
                <a:spcPts val="0"/>
              </a:spcAft>
              <a:buClr>
                <a:srgbClr val="E76A28"/>
              </a:buClr>
              <a:buSzPts val="1600"/>
              <a:buChar char="○"/>
              <a:defRPr sz="1600"/>
            </a:lvl5pPr>
            <a:lvl6pPr lvl="5" rtl="0" algn="ctr">
              <a:lnSpc>
                <a:spcPct val="100000"/>
              </a:lnSpc>
              <a:spcBef>
                <a:spcPts val="1600"/>
              </a:spcBef>
              <a:spcAft>
                <a:spcPts val="0"/>
              </a:spcAft>
              <a:buClr>
                <a:srgbClr val="999999"/>
              </a:buClr>
              <a:buSzPts val="1600"/>
              <a:buChar char="■"/>
              <a:defRPr sz="1600"/>
            </a:lvl6pPr>
            <a:lvl7pPr lvl="6" rtl="0" algn="ctr">
              <a:lnSpc>
                <a:spcPct val="100000"/>
              </a:lnSpc>
              <a:spcBef>
                <a:spcPts val="1600"/>
              </a:spcBef>
              <a:spcAft>
                <a:spcPts val="0"/>
              </a:spcAft>
              <a:buClr>
                <a:srgbClr val="999999"/>
              </a:buClr>
              <a:buSzPts val="1600"/>
              <a:buChar char="●"/>
              <a:defRPr sz="1600"/>
            </a:lvl7pPr>
            <a:lvl8pPr lvl="7" rtl="0" algn="ctr">
              <a:lnSpc>
                <a:spcPct val="100000"/>
              </a:lnSpc>
              <a:spcBef>
                <a:spcPts val="1600"/>
              </a:spcBef>
              <a:spcAft>
                <a:spcPts val="0"/>
              </a:spcAft>
              <a:buClr>
                <a:srgbClr val="999999"/>
              </a:buClr>
              <a:buSzPts val="1600"/>
              <a:buChar char="○"/>
              <a:defRPr sz="1600"/>
            </a:lvl8pPr>
            <a:lvl9pPr lvl="8" rtl="0" algn="ctr">
              <a:lnSpc>
                <a:spcPct val="100000"/>
              </a:lnSpc>
              <a:spcBef>
                <a:spcPts val="1600"/>
              </a:spcBef>
              <a:spcAft>
                <a:spcPts val="1600"/>
              </a:spcAft>
              <a:buClr>
                <a:srgbClr val="999999"/>
              </a:buClr>
              <a:buSzPts val="1600"/>
              <a:buChar char="■"/>
              <a:defRPr sz="1600"/>
            </a:lvl9pPr>
          </a:lstStyle>
          <a:p/>
        </p:txBody>
      </p:sp>
      <p:sp>
        <p:nvSpPr>
          <p:cNvPr id="114" name="Google Shape;11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 name="Google Shape;115;p13"/>
          <p:cNvSpPr txBox="1"/>
          <p:nvPr>
            <p:ph idx="2" type="subTitle"/>
          </p:nvPr>
        </p:nvSpPr>
        <p:spPr>
          <a:xfrm>
            <a:off x="4588200" y="1421975"/>
            <a:ext cx="3835800" cy="572700"/>
          </a:xfrm>
          <a:prstGeom prst="rect">
            <a:avLst/>
          </a:prstGeom>
        </p:spPr>
        <p:txBody>
          <a:bodyPr anchorCtr="0" anchor="b" bIns="91425" lIns="91425" spcFirstLastPara="1" rIns="91425" wrap="square" tIns="91425">
            <a:noAutofit/>
          </a:bodyPr>
          <a:lstStyle>
            <a:lvl1pPr indent="-222250" lvl="0" marL="0" marR="0" rtl="0" algn="l">
              <a:lnSpc>
                <a:spcPct val="100000"/>
              </a:lnSpc>
              <a:spcBef>
                <a:spcPts val="0"/>
              </a:spcBef>
              <a:spcAft>
                <a:spcPts val="0"/>
              </a:spcAft>
              <a:buSzPts val="3500"/>
              <a:buFont typeface="Public Sans Black"/>
              <a:buNone/>
              <a:defRPr sz="2200">
                <a:latin typeface="Public Sans Black"/>
                <a:ea typeface="Public Sans Black"/>
                <a:cs typeface="Public Sans Black"/>
                <a:sym typeface="Public Sans Black"/>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16" name="Shape 116"/>
        <p:cNvGrpSpPr/>
        <p:nvPr/>
      </p:nvGrpSpPr>
      <p:grpSpPr>
        <a:xfrm>
          <a:off x="0" y="0"/>
          <a:ext cx="0" cy="0"/>
          <a:chOff x="0" y="0"/>
          <a:chExt cx="0" cy="0"/>
        </a:xfrm>
      </p:grpSpPr>
      <p:grpSp>
        <p:nvGrpSpPr>
          <p:cNvPr id="117" name="Google Shape;117;p14"/>
          <p:cNvGrpSpPr/>
          <p:nvPr/>
        </p:nvGrpSpPr>
        <p:grpSpPr>
          <a:xfrm>
            <a:off x="-2103075" y="-2519652"/>
            <a:ext cx="3317554" cy="8621477"/>
            <a:chOff x="-2103075" y="-2519652"/>
            <a:chExt cx="3317554" cy="8621477"/>
          </a:xfrm>
        </p:grpSpPr>
        <p:pic>
          <p:nvPicPr>
            <p:cNvPr id="118" name="Google Shape;118;p14"/>
            <p:cNvPicPr preferRelativeResize="0"/>
            <p:nvPr/>
          </p:nvPicPr>
          <p:blipFill rotWithShape="1">
            <a:blip r:embed="rId2">
              <a:alphaModFix/>
            </a:blip>
            <a:srcRect b="15167" l="36545" r="26718" t="47974"/>
            <a:stretch/>
          </p:blipFill>
          <p:spPr>
            <a:xfrm>
              <a:off x="-991349" y="4178825"/>
              <a:ext cx="1919100" cy="1923000"/>
            </a:xfrm>
            <a:prstGeom prst="ellipse">
              <a:avLst/>
            </a:prstGeom>
            <a:noFill/>
            <a:ln>
              <a:noFill/>
            </a:ln>
          </p:spPr>
        </p:pic>
        <p:sp>
          <p:nvSpPr>
            <p:cNvPr id="119" name="Google Shape;119;p14"/>
            <p:cNvSpPr/>
            <p:nvPr/>
          </p:nvSpPr>
          <p:spPr>
            <a:xfrm rot="5400000">
              <a:off x="-2103075" y="-2519652"/>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4"/>
            <p:cNvGrpSpPr/>
            <p:nvPr/>
          </p:nvGrpSpPr>
          <p:grpSpPr>
            <a:xfrm>
              <a:off x="713220" y="4832612"/>
              <a:ext cx="501259" cy="104071"/>
              <a:chOff x="6329500" y="-1097725"/>
              <a:chExt cx="744150" cy="154500"/>
            </a:xfrm>
          </p:grpSpPr>
          <p:sp>
            <p:nvSpPr>
              <p:cNvPr id="121" name="Google Shape;121;p14"/>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 name="Google Shape;124;p14"/>
          <p:cNvSpPr txBox="1"/>
          <p:nvPr>
            <p:ph idx="1" type="subTitle"/>
          </p:nvPr>
        </p:nvSpPr>
        <p:spPr>
          <a:xfrm>
            <a:off x="720000" y="1994725"/>
            <a:ext cx="3835800" cy="2305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Char char="○"/>
              <a:defRPr sz="1600"/>
            </a:lvl2pPr>
            <a:lvl3pPr lvl="2" rtl="0" algn="ctr">
              <a:lnSpc>
                <a:spcPct val="100000"/>
              </a:lnSpc>
              <a:spcBef>
                <a:spcPts val="1600"/>
              </a:spcBef>
              <a:spcAft>
                <a:spcPts val="0"/>
              </a:spcAft>
              <a:buClr>
                <a:srgbClr val="E76A28"/>
              </a:buClr>
              <a:buSzPts val="1600"/>
              <a:buChar char="■"/>
              <a:defRPr sz="1600"/>
            </a:lvl3pPr>
            <a:lvl4pPr lvl="3" rtl="0" algn="ctr">
              <a:lnSpc>
                <a:spcPct val="100000"/>
              </a:lnSpc>
              <a:spcBef>
                <a:spcPts val="1600"/>
              </a:spcBef>
              <a:spcAft>
                <a:spcPts val="0"/>
              </a:spcAft>
              <a:buClr>
                <a:srgbClr val="E76A28"/>
              </a:buClr>
              <a:buSzPts val="1600"/>
              <a:buChar char="●"/>
              <a:defRPr sz="1600"/>
            </a:lvl4pPr>
            <a:lvl5pPr lvl="4" rtl="0" algn="ctr">
              <a:lnSpc>
                <a:spcPct val="100000"/>
              </a:lnSpc>
              <a:spcBef>
                <a:spcPts val="1600"/>
              </a:spcBef>
              <a:spcAft>
                <a:spcPts val="0"/>
              </a:spcAft>
              <a:buClr>
                <a:srgbClr val="E76A28"/>
              </a:buClr>
              <a:buSzPts val="1600"/>
              <a:buChar char="○"/>
              <a:defRPr sz="1600"/>
            </a:lvl5pPr>
            <a:lvl6pPr lvl="5" rtl="0" algn="ctr">
              <a:lnSpc>
                <a:spcPct val="100000"/>
              </a:lnSpc>
              <a:spcBef>
                <a:spcPts val="1600"/>
              </a:spcBef>
              <a:spcAft>
                <a:spcPts val="0"/>
              </a:spcAft>
              <a:buClr>
                <a:srgbClr val="999999"/>
              </a:buClr>
              <a:buSzPts val="1600"/>
              <a:buChar char="■"/>
              <a:defRPr sz="1600"/>
            </a:lvl6pPr>
            <a:lvl7pPr lvl="6" rtl="0" algn="ctr">
              <a:lnSpc>
                <a:spcPct val="100000"/>
              </a:lnSpc>
              <a:spcBef>
                <a:spcPts val="1600"/>
              </a:spcBef>
              <a:spcAft>
                <a:spcPts val="0"/>
              </a:spcAft>
              <a:buClr>
                <a:srgbClr val="999999"/>
              </a:buClr>
              <a:buSzPts val="1600"/>
              <a:buChar char="●"/>
              <a:defRPr sz="1600"/>
            </a:lvl7pPr>
            <a:lvl8pPr lvl="7" rtl="0" algn="ctr">
              <a:lnSpc>
                <a:spcPct val="100000"/>
              </a:lnSpc>
              <a:spcBef>
                <a:spcPts val="1600"/>
              </a:spcBef>
              <a:spcAft>
                <a:spcPts val="0"/>
              </a:spcAft>
              <a:buClr>
                <a:srgbClr val="999999"/>
              </a:buClr>
              <a:buSzPts val="1600"/>
              <a:buChar char="○"/>
              <a:defRPr sz="1600"/>
            </a:lvl8pPr>
            <a:lvl9pPr lvl="8" rtl="0" algn="ctr">
              <a:lnSpc>
                <a:spcPct val="100000"/>
              </a:lnSpc>
              <a:spcBef>
                <a:spcPts val="1600"/>
              </a:spcBef>
              <a:spcAft>
                <a:spcPts val="1600"/>
              </a:spcAft>
              <a:buClr>
                <a:srgbClr val="999999"/>
              </a:buClr>
              <a:buSzPts val="1600"/>
              <a:buChar char="■"/>
              <a:defRPr sz="1600"/>
            </a:lvl9pPr>
          </a:lstStyle>
          <a:p/>
        </p:txBody>
      </p:sp>
      <p:sp>
        <p:nvSpPr>
          <p:cNvPr id="125" name="Google Shape;12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14"/>
          <p:cNvSpPr txBox="1"/>
          <p:nvPr>
            <p:ph idx="2" type="subTitle"/>
          </p:nvPr>
        </p:nvSpPr>
        <p:spPr>
          <a:xfrm>
            <a:off x="720000" y="1421975"/>
            <a:ext cx="3835800" cy="572700"/>
          </a:xfrm>
          <a:prstGeom prst="rect">
            <a:avLst/>
          </a:prstGeom>
        </p:spPr>
        <p:txBody>
          <a:bodyPr anchorCtr="0" anchor="b" bIns="91425" lIns="91425" spcFirstLastPara="1" rIns="91425" wrap="square" tIns="91425">
            <a:noAutofit/>
          </a:bodyPr>
          <a:lstStyle>
            <a:lvl1pPr indent="-222250" lvl="0" marL="0" marR="0" rtl="0" algn="l">
              <a:lnSpc>
                <a:spcPct val="100000"/>
              </a:lnSpc>
              <a:spcBef>
                <a:spcPts val="0"/>
              </a:spcBef>
              <a:spcAft>
                <a:spcPts val="0"/>
              </a:spcAft>
              <a:buSzPts val="3500"/>
              <a:buFont typeface="Public Sans Black"/>
              <a:buNone/>
              <a:defRPr sz="2200">
                <a:latin typeface="Public Sans Black"/>
                <a:ea typeface="Public Sans Black"/>
                <a:cs typeface="Public Sans Black"/>
                <a:sym typeface="Public Sans Black"/>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27" name="Shape 127"/>
        <p:cNvGrpSpPr/>
        <p:nvPr/>
      </p:nvGrpSpPr>
      <p:grpSpPr>
        <a:xfrm>
          <a:off x="0" y="0"/>
          <a:ext cx="0" cy="0"/>
          <a:chOff x="0" y="0"/>
          <a:chExt cx="0" cy="0"/>
        </a:xfrm>
      </p:grpSpPr>
      <p:sp>
        <p:nvSpPr>
          <p:cNvPr id="128" name="Google Shape;128;p15"/>
          <p:cNvSpPr txBox="1"/>
          <p:nvPr>
            <p:ph idx="1" type="subTitle"/>
          </p:nvPr>
        </p:nvSpPr>
        <p:spPr>
          <a:xfrm>
            <a:off x="720000" y="1491300"/>
            <a:ext cx="3963600" cy="18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9" name="Google Shape;129;p15"/>
          <p:cNvGrpSpPr/>
          <p:nvPr/>
        </p:nvGrpSpPr>
        <p:grpSpPr>
          <a:xfrm>
            <a:off x="-2243986" y="-895594"/>
            <a:ext cx="3202200" cy="8120707"/>
            <a:chOff x="-2243986" y="-895594"/>
            <a:chExt cx="3202200" cy="8120707"/>
          </a:xfrm>
        </p:grpSpPr>
        <p:sp>
          <p:nvSpPr>
            <p:cNvPr id="130" name="Google Shape;130;p15"/>
            <p:cNvSpPr/>
            <p:nvPr/>
          </p:nvSpPr>
          <p:spPr>
            <a:xfrm>
              <a:off x="-2243986" y="4022913"/>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5"/>
            <p:cNvPicPr preferRelativeResize="0"/>
            <p:nvPr/>
          </p:nvPicPr>
          <p:blipFill rotWithShape="1">
            <a:blip r:embed="rId2">
              <a:alphaModFix/>
            </a:blip>
            <a:srcRect b="46968" l="32845" r="30417" t="16173"/>
            <a:stretch/>
          </p:blipFill>
          <p:spPr>
            <a:xfrm flipH="1">
              <a:off x="-868122" y="-895594"/>
              <a:ext cx="1748400" cy="1752000"/>
            </a:xfrm>
            <a:prstGeom prst="ellipse">
              <a:avLst/>
            </a:prstGeom>
            <a:noFill/>
            <a:ln>
              <a:noFill/>
            </a:ln>
          </p:spPr>
        </p:pic>
      </p:grpSp>
      <p:sp>
        <p:nvSpPr>
          <p:cNvPr id="132" name="Google Shape;13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33" name="Shape 133"/>
        <p:cNvGrpSpPr/>
        <p:nvPr/>
      </p:nvGrpSpPr>
      <p:grpSpPr>
        <a:xfrm>
          <a:off x="0" y="0"/>
          <a:ext cx="0" cy="0"/>
          <a:chOff x="0" y="0"/>
          <a:chExt cx="0" cy="0"/>
        </a:xfrm>
      </p:grpSpPr>
      <p:sp>
        <p:nvSpPr>
          <p:cNvPr id="134" name="Google Shape;134;p16"/>
          <p:cNvSpPr txBox="1"/>
          <p:nvPr>
            <p:ph type="title"/>
          </p:nvPr>
        </p:nvSpPr>
        <p:spPr>
          <a:xfrm>
            <a:off x="713225" y="539500"/>
            <a:ext cx="4491300" cy="937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5" name="Google Shape;135;p16"/>
          <p:cNvSpPr txBox="1"/>
          <p:nvPr>
            <p:ph idx="1" type="subTitle"/>
          </p:nvPr>
        </p:nvSpPr>
        <p:spPr>
          <a:xfrm>
            <a:off x="713225" y="1386950"/>
            <a:ext cx="44913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16"/>
          <p:cNvSpPr txBox="1"/>
          <p:nvPr/>
        </p:nvSpPr>
        <p:spPr>
          <a:xfrm>
            <a:off x="713225" y="3318938"/>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Questrial"/>
                <a:ea typeface="Questrial"/>
                <a:cs typeface="Questrial"/>
                <a:sym typeface="Questrial"/>
              </a:rPr>
              <a:t>CREDITS:</a:t>
            </a:r>
            <a:r>
              <a:rPr lang="en" sz="1200">
                <a:solidFill>
                  <a:schemeClr val="dk1"/>
                </a:solidFill>
                <a:latin typeface="Questrial"/>
                <a:ea typeface="Questrial"/>
                <a:cs typeface="Questrial"/>
                <a:sym typeface="Questrial"/>
              </a:rPr>
              <a:t> This presentation template was created by </a:t>
            </a:r>
            <a:r>
              <a:rPr b="1" lang="en" sz="1200" u="sng">
                <a:solidFill>
                  <a:schemeClr val="hlink"/>
                </a:solidFill>
                <a:latin typeface="Questrial"/>
                <a:ea typeface="Questrial"/>
                <a:cs typeface="Questrial"/>
                <a:sym typeface="Questrial"/>
                <a:hlinkClick r:id="rId2"/>
              </a:rPr>
              <a:t>Slidesgo</a:t>
            </a:r>
            <a:r>
              <a:rPr lang="en" sz="1200">
                <a:solidFill>
                  <a:schemeClr val="dk1"/>
                </a:solidFill>
                <a:latin typeface="Questrial"/>
                <a:ea typeface="Questrial"/>
                <a:cs typeface="Questrial"/>
                <a:sym typeface="Questrial"/>
              </a:rPr>
              <a:t>, and includes icons by </a:t>
            </a:r>
            <a:r>
              <a:rPr b="1" lang="en" sz="1200" u="sng">
                <a:solidFill>
                  <a:schemeClr val="dk1"/>
                </a:solidFill>
                <a:latin typeface="Questrial"/>
                <a:ea typeface="Questrial"/>
                <a:cs typeface="Questrial"/>
                <a:sym typeface="Questrial"/>
                <a:hlinkClick r:id="rId3">
                  <a:extLst>
                    <a:ext uri="{A12FA001-AC4F-418D-AE19-62706E023703}">
                      <ahyp:hlinkClr val="tx"/>
                    </a:ext>
                  </a:extLst>
                </a:hlinkClick>
              </a:rPr>
              <a:t>Flaticon</a:t>
            </a:r>
            <a:r>
              <a:rPr lang="en" sz="1200">
                <a:solidFill>
                  <a:schemeClr val="dk1"/>
                </a:solidFill>
                <a:latin typeface="Questrial"/>
                <a:ea typeface="Questrial"/>
                <a:cs typeface="Questrial"/>
                <a:sym typeface="Questrial"/>
              </a:rPr>
              <a:t>, infographics &amp; images by </a:t>
            </a:r>
            <a:r>
              <a:rPr b="1" lang="en" sz="1200" u="sng">
                <a:solidFill>
                  <a:schemeClr val="dk1"/>
                </a:solidFill>
                <a:latin typeface="Questrial"/>
                <a:ea typeface="Questrial"/>
                <a:cs typeface="Questrial"/>
                <a:sym typeface="Questrial"/>
                <a:hlinkClick r:id="rId4">
                  <a:extLst>
                    <a:ext uri="{A12FA001-AC4F-418D-AE19-62706E023703}">
                      <ahyp:hlinkClr val="tx"/>
                    </a:ext>
                  </a:extLst>
                </a:hlinkClick>
              </a:rPr>
              <a:t>Freepik</a:t>
            </a:r>
            <a:r>
              <a:rPr lang="en" sz="1200">
                <a:solidFill>
                  <a:schemeClr val="dk1"/>
                </a:solidFill>
                <a:latin typeface="Questrial"/>
                <a:ea typeface="Questrial"/>
                <a:cs typeface="Questrial"/>
                <a:sym typeface="Questrial"/>
              </a:rPr>
              <a:t> and content by </a:t>
            </a:r>
            <a:r>
              <a:rPr b="1" lang="en" sz="1200">
                <a:solidFill>
                  <a:schemeClr val="dk1"/>
                </a:solidFill>
                <a:latin typeface="Questrial"/>
                <a:ea typeface="Questrial"/>
                <a:cs typeface="Questrial"/>
                <a:sym typeface="Questrial"/>
              </a:rPr>
              <a:t>Swetha Tandri</a:t>
            </a:r>
            <a:endParaRPr b="1" sz="1200">
              <a:solidFill>
                <a:schemeClr val="dk1"/>
              </a:solidFill>
              <a:latin typeface="Questrial"/>
              <a:ea typeface="Questrial"/>
              <a:cs typeface="Questrial"/>
              <a:sym typeface="Questrial"/>
            </a:endParaRPr>
          </a:p>
        </p:txBody>
      </p:sp>
      <p:grpSp>
        <p:nvGrpSpPr>
          <p:cNvPr id="137" name="Google Shape;137;p16"/>
          <p:cNvGrpSpPr/>
          <p:nvPr/>
        </p:nvGrpSpPr>
        <p:grpSpPr>
          <a:xfrm>
            <a:off x="-1441825" y="228612"/>
            <a:ext cx="12349675" cy="7156063"/>
            <a:chOff x="-1441825" y="228612"/>
            <a:chExt cx="12349675" cy="7156063"/>
          </a:xfrm>
        </p:grpSpPr>
        <p:pic>
          <p:nvPicPr>
            <p:cNvPr id="138" name="Google Shape;138;p16"/>
            <p:cNvPicPr preferRelativeResize="0"/>
            <p:nvPr/>
          </p:nvPicPr>
          <p:blipFill rotWithShape="1">
            <a:blip r:embed="rId5">
              <a:alphaModFix/>
            </a:blip>
            <a:srcRect b="18272" l="18492" r="12145" t="14228"/>
            <a:stretch/>
          </p:blipFill>
          <p:spPr>
            <a:xfrm>
              <a:off x="-1441825" y="4182463"/>
              <a:ext cx="2354100" cy="2349900"/>
            </a:xfrm>
            <a:prstGeom prst="ellipse">
              <a:avLst/>
            </a:prstGeom>
            <a:noFill/>
            <a:ln>
              <a:noFill/>
            </a:ln>
          </p:spPr>
        </p:pic>
        <p:sp>
          <p:nvSpPr>
            <p:cNvPr id="139" name="Google Shape;139;p16"/>
            <p:cNvSpPr/>
            <p:nvPr/>
          </p:nvSpPr>
          <p:spPr>
            <a:xfrm rot="-5400000">
              <a:off x="7705650" y="4182475"/>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6"/>
            <p:cNvGrpSpPr/>
            <p:nvPr/>
          </p:nvGrpSpPr>
          <p:grpSpPr>
            <a:xfrm>
              <a:off x="228595" y="228612"/>
              <a:ext cx="501259" cy="104071"/>
              <a:chOff x="6329500" y="-1097725"/>
              <a:chExt cx="744150" cy="154500"/>
            </a:xfrm>
          </p:grpSpPr>
          <p:sp>
            <p:nvSpPr>
              <p:cNvPr id="141" name="Google Shape;141;p16"/>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4" name="Shape 144"/>
        <p:cNvGrpSpPr/>
        <p:nvPr/>
      </p:nvGrpSpPr>
      <p:grpSpPr>
        <a:xfrm>
          <a:off x="0" y="0"/>
          <a:ext cx="0" cy="0"/>
          <a:chOff x="0" y="0"/>
          <a:chExt cx="0" cy="0"/>
        </a:xfrm>
      </p:grpSpPr>
      <p:grpSp>
        <p:nvGrpSpPr>
          <p:cNvPr id="145" name="Google Shape;145;p17"/>
          <p:cNvGrpSpPr/>
          <p:nvPr/>
        </p:nvGrpSpPr>
        <p:grpSpPr>
          <a:xfrm>
            <a:off x="335520" y="487475"/>
            <a:ext cx="11075874" cy="7116083"/>
            <a:chOff x="335520" y="487475"/>
            <a:chExt cx="11075874" cy="7116083"/>
          </a:xfrm>
        </p:grpSpPr>
        <p:grpSp>
          <p:nvGrpSpPr>
            <p:cNvPr id="146" name="Google Shape;146;p17"/>
            <p:cNvGrpSpPr/>
            <p:nvPr/>
          </p:nvGrpSpPr>
          <p:grpSpPr>
            <a:xfrm>
              <a:off x="335520" y="487475"/>
              <a:ext cx="501259" cy="104071"/>
              <a:chOff x="6329500" y="-1097725"/>
              <a:chExt cx="744150" cy="154500"/>
            </a:xfrm>
          </p:grpSpPr>
          <p:sp>
            <p:nvSpPr>
              <p:cNvPr id="147" name="Google Shape;147;p17"/>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 name="Google Shape;150;p17"/>
            <p:cNvPicPr preferRelativeResize="0"/>
            <p:nvPr/>
          </p:nvPicPr>
          <p:blipFill rotWithShape="1">
            <a:blip r:embed="rId2">
              <a:alphaModFix/>
            </a:blip>
            <a:srcRect b="21440" l="14215" r="14207" t="13864"/>
            <a:stretch/>
          </p:blipFill>
          <p:spPr>
            <a:xfrm>
              <a:off x="7662894" y="3854158"/>
              <a:ext cx="3748500" cy="3749400"/>
            </a:xfrm>
            <a:prstGeom prst="ellipse">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1" name="Shape 151"/>
        <p:cNvGrpSpPr/>
        <p:nvPr/>
      </p:nvGrpSpPr>
      <p:grpSpPr>
        <a:xfrm>
          <a:off x="0" y="0"/>
          <a:ext cx="0" cy="0"/>
          <a:chOff x="0" y="0"/>
          <a:chExt cx="0" cy="0"/>
        </a:xfrm>
      </p:grpSpPr>
      <p:grpSp>
        <p:nvGrpSpPr>
          <p:cNvPr id="152" name="Google Shape;152;p18"/>
          <p:cNvGrpSpPr/>
          <p:nvPr/>
        </p:nvGrpSpPr>
        <p:grpSpPr>
          <a:xfrm>
            <a:off x="-1441825" y="-1816250"/>
            <a:ext cx="12673925" cy="8348613"/>
            <a:chOff x="-1441825" y="-1816250"/>
            <a:chExt cx="12673925" cy="8348613"/>
          </a:xfrm>
        </p:grpSpPr>
        <p:pic>
          <p:nvPicPr>
            <p:cNvPr id="153" name="Google Shape;153;p18"/>
            <p:cNvPicPr preferRelativeResize="0"/>
            <p:nvPr/>
          </p:nvPicPr>
          <p:blipFill rotWithShape="1">
            <a:blip r:embed="rId2">
              <a:alphaModFix/>
            </a:blip>
            <a:srcRect b="18272" l="18492" r="12145" t="14228"/>
            <a:stretch/>
          </p:blipFill>
          <p:spPr>
            <a:xfrm>
              <a:off x="-1441825" y="4182463"/>
              <a:ext cx="2354100" cy="2349900"/>
            </a:xfrm>
            <a:prstGeom prst="ellipse">
              <a:avLst/>
            </a:prstGeom>
            <a:noFill/>
            <a:ln>
              <a:noFill/>
            </a:ln>
          </p:spPr>
        </p:pic>
        <p:grpSp>
          <p:nvGrpSpPr>
            <p:cNvPr id="154" name="Google Shape;154;p18"/>
            <p:cNvGrpSpPr/>
            <p:nvPr/>
          </p:nvGrpSpPr>
          <p:grpSpPr>
            <a:xfrm rot="10800000">
              <a:off x="8029900" y="-1816250"/>
              <a:ext cx="3202200" cy="3202200"/>
              <a:chOff x="-2177175" y="3797400"/>
              <a:chExt cx="3202200" cy="3202200"/>
            </a:xfrm>
          </p:grpSpPr>
          <p:sp>
            <p:nvSpPr>
              <p:cNvPr id="155" name="Google Shape;155;p18"/>
              <p:cNvSpPr/>
              <p:nvPr/>
            </p:nvSpPr>
            <p:spPr>
              <a:xfrm>
                <a:off x="-2177175" y="379740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533850" y="4252500"/>
                <a:ext cx="326700" cy="3267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720000" y="2388100"/>
            <a:ext cx="4310400" cy="17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720000" y="812351"/>
            <a:ext cx="1733700" cy="9036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5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txBox="1"/>
          <p:nvPr>
            <p:ph idx="1" type="subTitle"/>
          </p:nvPr>
        </p:nvSpPr>
        <p:spPr>
          <a:xfrm>
            <a:off x="720000" y="4125400"/>
            <a:ext cx="4310400" cy="5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4" name="Google Shape;24;p3"/>
          <p:cNvGrpSpPr/>
          <p:nvPr/>
        </p:nvGrpSpPr>
        <p:grpSpPr>
          <a:xfrm>
            <a:off x="8180145" y="487475"/>
            <a:ext cx="501259" cy="104071"/>
            <a:chOff x="6329500" y="-1097725"/>
            <a:chExt cx="744150" cy="154500"/>
          </a:xfrm>
        </p:grpSpPr>
        <p:sp>
          <p:nvSpPr>
            <p:cNvPr id="25" name="Google Shape;25;p3"/>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5"/>
          <p:cNvSpPr txBox="1"/>
          <p:nvPr>
            <p:ph idx="1" type="subTitle"/>
          </p:nvPr>
        </p:nvSpPr>
        <p:spPr>
          <a:xfrm>
            <a:off x="713250" y="3532550"/>
            <a:ext cx="5447100" cy="10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4" name="Google Shape;34;p5"/>
          <p:cNvSpPr txBox="1"/>
          <p:nvPr>
            <p:ph idx="2" type="subTitle"/>
          </p:nvPr>
        </p:nvSpPr>
        <p:spPr>
          <a:xfrm>
            <a:off x="713225" y="1809750"/>
            <a:ext cx="54471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5" name="Google Shape;35;p5"/>
          <p:cNvSpPr txBox="1"/>
          <p:nvPr>
            <p:ph idx="3" type="subTitle"/>
          </p:nvPr>
        </p:nvSpPr>
        <p:spPr>
          <a:xfrm>
            <a:off x="713225" y="3224525"/>
            <a:ext cx="54471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ublic Sans"/>
              <a:buNone/>
              <a:defRPr sz="2200">
                <a:solidFill>
                  <a:schemeClr val="dk1"/>
                </a:solidFill>
                <a:latin typeface="Public Sans Black"/>
                <a:ea typeface="Public Sans Black"/>
                <a:cs typeface="Public Sans Black"/>
                <a:sym typeface="Public Sans Black"/>
              </a:defRPr>
            </a:lvl1pPr>
            <a:lvl2pPr lvl="1" rtl="0">
              <a:lnSpc>
                <a:spcPct val="100000"/>
              </a:lnSpc>
              <a:spcBef>
                <a:spcPts val="0"/>
              </a:spcBef>
              <a:spcAft>
                <a:spcPts val="0"/>
              </a:spcAft>
              <a:buSzPts val="2400"/>
              <a:buFont typeface="Public Sans"/>
              <a:buNone/>
              <a:defRPr b="1" sz="2400">
                <a:latin typeface="Public Sans"/>
                <a:ea typeface="Public Sans"/>
                <a:cs typeface="Public Sans"/>
                <a:sym typeface="Public Sans"/>
              </a:defRPr>
            </a:lvl2pPr>
            <a:lvl3pPr lvl="2" rtl="0">
              <a:lnSpc>
                <a:spcPct val="100000"/>
              </a:lnSpc>
              <a:spcBef>
                <a:spcPts val="0"/>
              </a:spcBef>
              <a:spcAft>
                <a:spcPts val="0"/>
              </a:spcAft>
              <a:buSzPts val="2400"/>
              <a:buFont typeface="Public Sans"/>
              <a:buNone/>
              <a:defRPr b="1" sz="2400">
                <a:latin typeface="Public Sans"/>
                <a:ea typeface="Public Sans"/>
                <a:cs typeface="Public Sans"/>
                <a:sym typeface="Public Sans"/>
              </a:defRPr>
            </a:lvl3pPr>
            <a:lvl4pPr lvl="3" rtl="0">
              <a:lnSpc>
                <a:spcPct val="100000"/>
              </a:lnSpc>
              <a:spcBef>
                <a:spcPts val="0"/>
              </a:spcBef>
              <a:spcAft>
                <a:spcPts val="0"/>
              </a:spcAft>
              <a:buSzPts val="2400"/>
              <a:buFont typeface="Public Sans"/>
              <a:buNone/>
              <a:defRPr b="1" sz="2400">
                <a:latin typeface="Public Sans"/>
                <a:ea typeface="Public Sans"/>
                <a:cs typeface="Public Sans"/>
                <a:sym typeface="Public Sans"/>
              </a:defRPr>
            </a:lvl4pPr>
            <a:lvl5pPr lvl="4" rtl="0">
              <a:lnSpc>
                <a:spcPct val="100000"/>
              </a:lnSpc>
              <a:spcBef>
                <a:spcPts val="0"/>
              </a:spcBef>
              <a:spcAft>
                <a:spcPts val="0"/>
              </a:spcAft>
              <a:buSzPts val="2400"/>
              <a:buFont typeface="Public Sans"/>
              <a:buNone/>
              <a:defRPr b="1" sz="2400">
                <a:latin typeface="Public Sans"/>
                <a:ea typeface="Public Sans"/>
                <a:cs typeface="Public Sans"/>
                <a:sym typeface="Public Sans"/>
              </a:defRPr>
            </a:lvl5pPr>
            <a:lvl6pPr lvl="5" rtl="0">
              <a:lnSpc>
                <a:spcPct val="100000"/>
              </a:lnSpc>
              <a:spcBef>
                <a:spcPts val="0"/>
              </a:spcBef>
              <a:spcAft>
                <a:spcPts val="0"/>
              </a:spcAft>
              <a:buSzPts val="2400"/>
              <a:buFont typeface="Public Sans"/>
              <a:buNone/>
              <a:defRPr b="1" sz="2400">
                <a:latin typeface="Public Sans"/>
                <a:ea typeface="Public Sans"/>
                <a:cs typeface="Public Sans"/>
                <a:sym typeface="Public Sans"/>
              </a:defRPr>
            </a:lvl6pPr>
            <a:lvl7pPr lvl="6" rtl="0">
              <a:lnSpc>
                <a:spcPct val="100000"/>
              </a:lnSpc>
              <a:spcBef>
                <a:spcPts val="0"/>
              </a:spcBef>
              <a:spcAft>
                <a:spcPts val="0"/>
              </a:spcAft>
              <a:buSzPts val="2400"/>
              <a:buFont typeface="Public Sans"/>
              <a:buNone/>
              <a:defRPr b="1" sz="2400">
                <a:latin typeface="Public Sans"/>
                <a:ea typeface="Public Sans"/>
                <a:cs typeface="Public Sans"/>
                <a:sym typeface="Public Sans"/>
              </a:defRPr>
            </a:lvl7pPr>
            <a:lvl8pPr lvl="7" rtl="0">
              <a:lnSpc>
                <a:spcPct val="100000"/>
              </a:lnSpc>
              <a:spcBef>
                <a:spcPts val="0"/>
              </a:spcBef>
              <a:spcAft>
                <a:spcPts val="0"/>
              </a:spcAft>
              <a:buSzPts val="2400"/>
              <a:buFont typeface="Public Sans"/>
              <a:buNone/>
              <a:defRPr b="1" sz="2400">
                <a:latin typeface="Public Sans"/>
                <a:ea typeface="Public Sans"/>
                <a:cs typeface="Public Sans"/>
                <a:sym typeface="Public Sans"/>
              </a:defRPr>
            </a:lvl8pPr>
            <a:lvl9pPr lvl="8" rtl="0">
              <a:lnSpc>
                <a:spcPct val="100000"/>
              </a:lnSpc>
              <a:spcBef>
                <a:spcPts val="0"/>
              </a:spcBef>
              <a:spcAft>
                <a:spcPts val="0"/>
              </a:spcAft>
              <a:buSzPts val="2400"/>
              <a:buFont typeface="Public Sans"/>
              <a:buNone/>
              <a:defRPr b="1" sz="2400">
                <a:latin typeface="Public Sans"/>
                <a:ea typeface="Public Sans"/>
                <a:cs typeface="Public Sans"/>
                <a:sym typeface="Public Sans"/>
              </a:defRPr>
            </a:lvl9pPr>
          </a:lstStyle>
          <a:p/>
        </p:txBody>
      </p:sp>
      <p:sp>
        <p:nvSpPr>
          <p:cNvPr id="36" name="Google Shape;36;p5"/>
          <p:cNvSpPr txBox="1"/>
          <p:nvPr>
            <p:ph idx="4" type="subTitle"/>
          </p:nvPr>
        </p:nvSpPr>
        <p:spPr>
          <a:xfrm>
            <a:off x="713225" y="1501725"/>
            <a:ext cx="54471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ublic Sans"/>
              <a:buNone/>
              <a:defRPr sz="2200">
                <a:solidFill>
                  <a:schemeClr val="dk1"/>
                </a:solidFill>
                <a:latin typeface="Public Sans Black"/>
                <a:ea typeface="Public Sans Black"/>
                <a:cs typeface="Public Sans Black"/>
                <a:sym typeface="Public Sans Black"/>
              </a:defRPr>
            </a:lvl1pPr>
            <a:lvl2pPr lvl="1" rtl="0">
              <a:lnSpc>
                <a:spcPct val="100000"/>
              </a:lnSpc>
              <a:spcBef>
                <a:spcPts val="0"/>
              </a:spcBef>
              <a:spcAft>
                <a:spcPts val="0"/>
              </a:spcAft>
              <a:buSzPts val="2400"/>
              <a:buFont typeface="Public Sans"/>
              <a:buNone/>
              <a:defRPr b="1" sz="2400">
                <a:latin typeface="Public Sans"/>
                <a:ea typeface="Public Sans"/>
                <a:cs typeface="Public Sans"/>
                <a:sym typeface="Public Sans"/>
              </a:defRPr>
            </a:lvl2pPr>
            <a:lvl3pPr lvl="2" rtl="0">
              <a:lnSpc>
                <a:spcPct val="100000"/>
              </a:lnSpc>
              <a:spcBef>
                <a:spcPts val="0"/>
              </a:spcBef>
              <a:spcAft>
                <a:spcPts val="0"/>
              </a:spcAft>
              <a:buSzPts val="2400"/>
              <a:buFont typeface="Public Sans"/>
              <a:buNone/>
              <a:defRPr b="1" sz="2400">
                <a:latin typeface="Public Sans"/>
                <a:ea typeface="Public Sans"/>
                <a:cs typeface="Public Sans"/>
                <a:sym typeface="Public Sans"/>
              </a:defRPr>
            </a:lvl3pPr>
            <a:lvl4pPr lvl="3" rtl="0">
              <a:lnSpc>
                <a:spcPct val="100000"/>
              </a:lnSpc>
              <a:spcBef>
                <a:spcPts val="0"/>
              </a:spcBef>
              <a:spcAft>
                <a:spcPts val="0"/>
              </a:spcAft>
              <a:buSzPts val="2400"/>
              <a:buFont typeface="Public Sans"/>
              <a:buNone/>
              <a:defRPr b="1" sz="2400">
                <a:latin typeface="Public Sans"/>
                <a:ea typeface="Public Sans"/>
                <a:cs typeface="Public Sans"/>
                <a:sym typeface="Public Sans"/>
              </a:defRPr>
            </a:lvl4pPr>
            <a:lvl5pPr lvl="4" rtl="0">
              <a:lnSpc>
                <a:spcPct val="100000"/>
              </a:lnSpc>
              <a:spcBef>
                <a:spcPts val="0"/>
              </a:spcBef>
              <a:spcAft>
                <a:spcPts val="0"/>
              </a:spcAft>
              <a:buSzPts val="2400"/>
              <a:buFont typeface="Public Sans"/>
              <a:buNone/>
              <a:defRPr b="1" sz="2400">
                <a:latin typeface="Public Sans"/>
                <a:ea typeface="Public Sans"/>
                <a:cs typeface="Public Sans"/>
                <a:sym typeface="Public Sans"/>
              </a:defRPr>
            </a:lvl5pPr>
            <a:lvl6pPr lvl="5" rtl="0">
              <a:lnSpc>
                <a:spcPct val="100000"/>
              </a:lnSpc>
              <a:spcBef>
                <a:spcPts val="0"/>
              </a:spcBef>
              <a:spcAft>
                <a:spcPts val="0"/>
              </a:spcAft>
              <a:buSzPts val="2400"/>
              <a:buFont typeface="Public Sans"/>
              <a:buNone/>
              <a:defRPr b="1" sz="2400">
                <a:latin typeface="Public Sans"/>
                <a:ea typeface="Public Sans"/>
                <a:cs typeface="Public Sans"/>
                <a:sym typeface="Public Sans"/>
              </a:defRPr>
            </a:lvl6pPr>
            <a:lvl7pPr lvl="6" rtl="0">
              <a:lnSpc>
                <a:spcPct val="100000"/>
              </a:lnSpc>
              <a:spcBef>
                <a:spcPts val="0"/>
              </a:spcBef>
              <a:spcAft>
                <a:spcPts val="0"/>
              </a:spcAft>
              <a:buSzPts val="2400"/>
              <a:buFont typeface="Public Sans"/>
              <a:buNone/>
              <a:defRPr b="1" sz="2400">
                <a:latin typeface="Public Sans"/>
                <a:ea typeface="Public Sans"/>
                <a:cs typeface="Public Sans"/>
                <a:sym typeface="Public Sans"/>
              </a:defRPr>
            </a:lvl7pPr>
            <a:lvl8pPr lvl="7" rtl="0">
              <a:lnSpc>
                <a:spcPct val="100000"/>
              </a:lnSpc>
              <a:spcBef>
                <a:spcPts val="0"/>
              </a:spcBef>
              <a:spcAft>
                <a:spcPts val="0"/>
              </a:spcAft>
              <a:buSzPts val="2400"/>
              <a:buFont typeface="Public Sans"/>
              <a:buNone/>
              <a:defRPr b="1" sz="2400">
                <a:latin typeface="Public Sans"/>
                <a:ea typeface="Public Sans"/>
                <a:cs typeface="Public Sans"/>
                <a:sym typeface="Public Sans"/>
              </a:defRPr>
            </a:lvl8pPr>
            <a:lvl9pPr lvl="8" rtl="0">
              <a:lnSpc>
                <a:spcPct val="100000"/>
              </a:lnSpc>
              <a:spcBef>
                <a:spcPts val="0"/>
              </a:spcBef>
              <a:spcAft>
                <a:spcPts val="0"/>
              </a:spcAft>
              <a:buSzPts val="2400"/>
              <a:buFont typeface="Public Sans"/>
              <a:buNone/>
              <a:defRPr b="1" sz="2400">
                <a:latin typeface="Public Sans"/>
                <a:ea typeface="Public Sans"/>
                <a:cs typeface="Public Sans"/>
                <a:sym typeface="Public Sans"/>
              </a:defRPr>
            </a:lvl9pPr>
          </a:lstStyle>
          <a:p/>
        </p:txBody>
      </p:sp>
      <p:grpSp>
        <p:nvGrpSpPr>
          <p:cNvPr id="37" name="Google Shape;37;p5"/>
          <p:cNvGrpSpPr/>
          <p:nvPr/>
        </p:nvGrpSpPr>
        <p:grpSpPr>
          <a:xfrm>
            <a:off x="298839" y="-2388750"/>
            <a:ext cx="10862511" cy="9709000"/>
            <a:chOff x="298839" y="-2388750"/>
            <a:chExt cx="10862511" cy="9709000"/>
          </a:xfrm>
        </p:grpSpPr>
        <p:grpSp>
          <p:nvGrpSpPr>
            <p:cNvPr id="38" name="Google Shape;38;p5"/>
            <p:cNvGrpSpPr/>
            <p:nvPr/>
          </p:nvGrpSpPr>
          <p:grpSpPr>
            <a:xfrm rot="5400000">
              <a:off x="100245" y="2430487"/>
              <a:ext cx="501259" cy="104071"/>
              <a:chOff x="6329500" y="-1097725"/>
              <a:chExt cx="744150" cy="154500"/>
            </a:xfrm>
          </p:grpSpPr>
          <p:sp>
            <p:nvSpPr>
              <p:cNvPr id="39" name="Google Shape;39;p5"/>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 name="Google Shape;42;p5"/>
            <p:cNvPicPr preferRelativeResize="0"/>
            <p:nvPr/>
          </p:nvPicPr>
          <p:blipFill rotWithShape="1">
            <a:blip r:embed="rId2">
              <a:alphaModFix/>
            </a:blip>
            <a:srcRect b="47923" l="37408" r="25855" t="15218"/>
            <a:stretch/>
          </p:blipFill>
          <p:spPr>
            <a:xfrm>
              <a:off x="3055200" y="4798450"/>
              <a:ext cx="2516700" cy="2521800"/>
            </a:xfrm>
            <a:prstGeom prst="ellipse">
              <a:avLst/>
            </a:prstGeom>
            <a:noFill/>
            <a:ln>
              <a:noFill/>
            </a:ln>
          </p:spPr>
        </p:pic>
        <p:sp>
          <p:nvSpPr>
            <p:cNvPr id="43" name="Google Shape;43;p5"/>
            <p:cNvSpPr/>
            <p:nvPr/>
          </p:nvSpPr>
          <p:spPr>
            <a:xfrm flipH="1" rot="-5400000">
              <a:off x="7959150" y="-238875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 name="Google Shape;46;p6"/>
          <p:cNvGrpSpPr/>
          <p:nvPr/>
        </p:nvGrpSpPr>
        <p:grpSpPr>
          <a:xfrm>
            <a:off x="-2177175" y="304800"/>
            <a:ext cx="11016375" cy="6694800"/>
            <a:chOff x="-2177175" y="304800"/>
            <a:chExt cx="11016375" cy="6694800"/>
          </a:xfrm>
        </p:grpSpPr>
        <p:sp>
          <p:nvSpPr>
            <p:cNvPr id="47" name="Google Shape;47;p6"/>
            <p:cNvSpPr/>
            <p:nvPr/>
          </p:nvSpPr>
          <p:spPr>
            <a:xfrm>
              <a:off x="-2177175" y="379740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8512500" y="304800"/>
              <a:ext cx="326700" cy="490050"/>
              <a:chOff x="7388600" y="376150"/>
              <a:chExt cx="326700" cy="490050"/>
            </a:xfrm>
          </p:grpSpPr>
          <p:sp>
            <p:nvSpPr>
              <p:cNvPr id="49" name="Google Shape;49;p6"/>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idx="1" type="subTitle"/>
          </p:nvPr>
        </p:nvSpPr>
        <p:spPr>
          <a:xfrm>
            <a:off x="720000" y="1994725"/>
            <a:ext cx="3835800" cy="2305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Char char="○"/>
              <a:defRPr sz="1600"/>
            </a:lvl2pPr>
            <a:lvl3pPr lvl="2" rtl="0" algn="ctr">
              <a:lnSpc>
                <a:spcPct val="100000"/>
              </a:lnSpc>
              <a:spcBef>
                <a:spcPts val="1600"/>
              </a:spcBef>
              <a:spcAft>
                <a:spcPts val="0"/>
              </a:spcAft>
              <a:buClr>
                <a:srgbClr val="E76A28"/>
              </a:buClr>
              <a:buSzPts val="1600"/>
              <a:buChar char="■"/>
              <a:defRPr sz="1600"/>
            </a:lvl3pPr>
            <a:lvl4pPr lvl="3" rtl="0" algn="ctr">
              <a:lnSpc>
                <a:spcPct val="100000"/>
              </a:lnSpc>
              <a:spcBef>
                <a:spcPts val="1600"/>
              </a:spcBef>
              <a:spcAft>
                <a:spcPts val="0"/>
              </a:spcAft>
              <a:buClr>
                <a:srgbClr val="E76A28"/>
              </a:buClr>
              <a:buSzPts val="1600"/>
              <a:buChar char="●"/>
              <a:defRPr sz="1600"/>
            </a:lvl4pPr>
            <a:lvl5pPr lvl="4" rtl="0" algn="ctr">
              <a:lnSpc>
                <a:spcPct val="100000"/>
              </a:lnSpc>
              <a:spcBef>
                <a:spcPts val="1600"/>
              </a:spcBef>
              <a:spcAft>
                <a:spcPts val="0"/>
              </a:spcAft>
              <a:buClr>
                <a:srgbClr val="E76A28"/>
              </a:buClr>
              <a:buSzPts val="1600"/>
              <a:buChar char="○"/>
              <a:defRPr sz="1600"/>
            </a:lvl5pPr>
            <a:lvl6pPr lvl="5" rtl="0" algn="ctr">
              <a:lnSpc>
                <a:spcPct val="100000"/>
              </a:lnSpc>
              <a:spcBef>
                <a:spcPts val="1600"/>
              </a:spcBef>
              <a:spcAft>
                <a:spcPts val="0"/>
              </a:spcAft>
              <a:buClr>
                <a:srgbClr val="999999"/>
              </a:buClr>
              <a:buSzPts val="1600"/>
              <a:buChar char="■"/>
              <a:defRPr sz="1600"/>
            </a:lvl6pPr>
            <a:lvl7pPr lvl="6" rtl="0" algn="ctr">
              <a:lnSpc>
                <a:spcPct val="100000"/>
              </a:lnSpc>
              <a:spcBef>
                <a:spcPts val="1600"/>
              </a:spcBef>
              <a:spcAft>
                <a:spcPts val="0"/>
              </a:spcAft>
              <a:buClr>
                <a:srgbClr val="999999"/>
              </a:buClr>
              <a:buSzPts val="1600"/>
              <a:buChar char="●"/>
              <a:defRPr sz="1600"/>
            </a:lvl7pPr>
            <a:lvl8pPr lvl="7" rtl="0" algn="ctr">
              <a:lnSpc>
                <a:spcPct val="100000"/>
              </a:lnSpc>
              <a:spcBef>
                <a:spcPts val="1600"/>
              </a:spcBef>
              <a:spcAft>
                <a:spcPts val="0"/>
              </a:spcAft>
              <a:buClr>
                <a:srgbClr val="999999"/>
              </a:buClr>
              <a:buSzPts val="1600"/>
              <a:buChar char="○"/>
              <a:defRPr sz="1600"/>
            </a:lvl8pPr>
            <a:lvl9pPr lvl="8" rtl="0" algn="ctr">
              <a:lnSpc>
                <a:spcPct val="100000"/>
              </a:lnSpc>
              <a:spcBef>
                <a:spcPts val="1600"/>
              </a:spcBef>
              <a:spcAft>
                <a:spcPts val="1600"/>
              </a:spcAft>
              <a:buClr>
                <a:srgbClr val="999999"/>
              </a:buClr>
              <a:buSzPts val="1600"/>
              <a:buChar char="■"/>
              <a:defRPr sz="1600"/>
            </a:lvl9pPr>
          </a:lstStyle>
          <a:p/>
        </p:txBody>
      </p:sp>
      <p:grpSp>
        <p:nvGrpSpPr>
          <p:cNvPr id="53" name="Google Shape;53;p7"/>
          <p:cNvGrpSpPr/>
          <p:nvPr/>
        </p:nvGrpSpPr>
        <p:grpSpPr>
          <a:xfrm>
            <a:off x="-1310500" y="-1460262"/>
            <a:ext cx="10149700" cy="6282146"/>
            <a:chOff x="-1310500" y="-1460262"/>
            <a:chExt cx="10149700" cy="6282146"/>
          </a:xfrm>
        </p:grpSpPr>
        <p:pic>
          <p:nvPicPr>
            <p:cNvPr id="54" name="Google Shape;54;p7"/>
            <p:cNvPicPr preferRelativeResize="0"/>
            <p:nvPr/>
          </p:nvPicPr>
          <p:blipFill rotWithShape="1">
            <a:blip r:embed="rId2">
              <a:alphaModFix/>
            </a:blip>
            <a:srcRect b="18272" l="18492" r="12145" t="14228"/>
            <a:stretch/>
          </p:blipFill>
          <p:spPr>
            <a:xfrm>
              <a:off x="-1310500" y="-1460262"/>
              <a:ext cx="2354100" cy="2349900"/>
            </a:xfrm>
            <a:prstGeom prst="ellipse">
              <a:avLst/>
            </a:prstGeom>
            <a:noFill/>
            <a:ln>
              <a:noFill/>
            </a:ln>
          </p:spPr>
        </p:pic>
        <p:grpSp>
          <p:nvGrpSpPr>
            <p:cNvPr id="55" name="Google Shape;55;p7"/>
            <p:cNvGrpSpPr/>
            <p:nvPr/>
          </p:nvGrpSpPr>
          <p:grpSpPr>
            <a:xfrm>
              <a:off x="8512500" y="304800"/>
              <a:ext cx="326700" cy="490050"/>
              <a:chOff x="7388600" y="376150"/>
              <a:chExt cx="326700" cy="490050"/>
            </a:xfrm>
          </p:grpSpPr>
          <p:sp>
            <p:nvSpPr>
              <p:cNvPr id="56" name="Google Shape;56;p7"/>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7"/>
            <p:cNvGrpSpPr/>
            <p:nvPr/>
          </p:nvGrpSpPr>
          <p:grpSpPr>
            <a:xfrm>
              <a:off x="4321370" y="4717812"/>
              <a:ext cx="501259" cy="104071"/>
              <a:chOff x="6329500" y="-1097725"/>
              <a:chExt cx="744150" cy="154500"/>
            </a:xfrm>
          </p:grpSpPr>
          <p:sp>
            <p:nvSpPr>
              <p:cNvPr id="59" name="Google Shape;59;p7"/>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7"/>
          <p:cNvSpPr txBox="1"/>
          <p:nvPr>
            <p:ph idx="2" type="subTitle"/>
          </p:nvPr>
        </p:nvSpPr>
        <p:spPr>
          <a:xfrm>
            <a:off x="720000" y="1421975"/>
            <a:ext cx="3835800" cy="572700"/>
          </a:xfrm>
          <a:prstGeom prst="rect">
            <a:avLst/>
          </a:prstGeom>
        </p:spPr>
        <p:txBody>
          <a:bodyPr anchorCtr="0" anchor="b" bIns="91425" lIns="91425" spcFirstLastPara="1" rIns="91425" wrap="square" tIns="91425">
            <a:noAutofit/>
          </a:bodyPr>
          <a:lstStyle>
            <a:lvl1pPr indent="-222250" lvl="0" marL="0" marR="0" rtl="0" algn="l">
              <a:lnSpc>
                <a:spcPct val="100000"/>
              </a:lnSpc>
              <a:spcBef>
                <a:spcPts val="0"/>
              </a:spcBef>
              <a:spcAft>
                <a:spcPts val="0"/>
              </a:spcAft>
              <a:buSzPts val="3500"/>
              <a:buFont typeface="Public Sans Black"/>
              <a:buNone/>
              <a:defRPr sz="2200">
                <a:latin typeface="Public Sans Black"/>
                <a:ea typeface="Public Sans Black"/>
                <a:cs typeface="Public Sans Black"/>
                <a:sym typeface="Public Sans Black"/>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1102575" y="1339850"/>
            <a:ext cx="6938700" cy="2463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1391150" y="-2059450"/>
            <a:ext cx="12809900" cy="8551263"/>
            <a:chOff x="-1391150" y="-2059450"/>
            <a:chExt cx="12809900" cy="8551263"/>
          </a:xfrm>
        </p:grpSpPr>
        <p:pic>
          <p:nvPicPr>
            <p:cNvPr id="67" name="Google Shape;67;p8"/>
            <p:cNvPicPr preferRelativeResize="0"/>
            <p:nvPr/>
          </p:nvPicPr>
          <p:blipFill rotWithShape="1">
            <a:blip r:embed="rId2">
              <a:alphaModFix/>
            </a:blip>
            <a:srcRect b="18272" l="18492" r="12145" t="14228"/>
            <a:stretch/>
          </p:blipFill>
          <p:spPr>
            <a:xfrm>
              <a:off x="-1391150" y="4141913"/>
              <a:ext cx="2354100" cy="2349900"/>
            </a:xfrm>
            <a:prstGeom prst="ellipse">
              <a:avLst/>
            </a:prstGeom>
            <a:noFill/>
            <a:ln>
              <a:noFill/>
            </a:ln>
          </p:spPr>
        </p:pic>
        <p:grpSp>
          <p:nvGrpSpPr>
            <p:cNvPr id="68" name="Google Shape;68;p8"/>
            <p:cNvGrpSpPr/>
            <p:nvPr/>
          </p:nvGrpSpPr>
          <p:grpSpPr>
            <a:xfrm rot="10800000">
              <a:off x="8216550" y="-2059450"/>
              <a:ext cx="3202200" cy="3202200"/>
              <a:chOff x="-2177175" y="3797400"/>
              <a:chExt cx="3202200" cy="3202200"/>
            </a:xfrm>
          </p:grpSpPr>
          <p:sp>
            <p:nvSpPr>
              <p:cNvPr id="69" name="Google Shape;69;p8"/>
              <p:cNvSpPr/>
              <p:nvPr/>
            </p:nvSpPr>
            <p:spPr>
              <a:xfrm>
                <a:off x="-2177175" y="3797400"/>
                <a:ext cx="3202200" cy="3202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533850" y="425250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8"/>
            <p:cNvGrpSpPr/>
            <p:nvPr/>
          </p:nvGrpSpPr>
          <p:grpSpPr>
            <a:xfrm>
              <a:off x="243975" y="294475"/>
              <a:ext cx="326700" cy="490050"/>
              <a:chOff x="7388600" y="376150"/>
              <a:chExt cx="326700" cy="490050"/>
            </a:xfrm>
          </p:grpSpPr>
          <p:sp>
            <p:nvSpPr>
              <p:cNvPr id="72" name="Google Shape;72;p8"/>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8"/>
            <p:cNvGrpSpPr/>
            <p:nvPr/>
          </p:nvGrpSpPr>
          <p:grpSpPr>
            <a:xfrm>
              <a:off x="8208163" y="4551962"/>
              <a:ext cx="501259" cy="104071"/>
              <a:chOff x="6329500" y="-1097725"/>
              <a:chExt cx="744150" cy="154500"/>
            </a:xfrm>
          </p:grpSpPr>
          <p:sp>
            <p:nvSpPr>
              <p:cNvPr id="75" name="Google Shape;75;p8"/>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idx="1" type="subTitle"/>
          </p:nvPr>
        </p:nvSpPr>
        <p:spPr>
          <a:xfrm>
            <a:off x="720000" y="1126000"/>
            <a:ext cx="52452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 name="Google Shape;81;p9"/>
          <p:cNvGrpSpPr/>
          <p:nvPr/>
        </p:nvGrpSpPr>
        <p:grpSpPr>
          <a:xfrm>
            <a:off x="228595" y="228612"/>
            <a:ext cx="10279530" cy="6548662"/>
            <a:chOff x="228595" y="228612"/>
            <a:chExt cx="10279530" cy="6548662"/>
          </a:xfrm>
        </p:grpSpPr>
        <p:grpSp>
          <p:nvGrpSpPr>
            <p:cNvPr id="82" name="Google Shape;82;p9"/>
            <p:cNvGrpSpPr/>
            <p:nvPr/>
          </p:nvGrpSpPr>
          <p:grpSpPr>
            <a:xfrm>
              <a:off x="228595" y="228612"/>
              <a:ext cx="501259" cy="104071"/>
              <a:chOff x="6329500" y="-1097725"/>
              <a:chExt cx="744150" cy="154500"/>
            </a:xfrm>
          </p:grpSpPr>
          <p:sp>
            <p:nvSpPr>
              <p:cNvPr id="83" name="Google Shape;83;p9"/>
              <p:cNvSpPr/>
              <p:nvPr/>
            </p:nvSpPr>
            <p:spPr>
              <a:xfrm>
                <a:off x="632950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6624325"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6919150" y="-1097725"/>
                <a:ext cx="154500" cy="15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9"/>
            <p:cNvPicPr preferRelativeResize="0"/>
            <p:nvPr/>
          </p:nvPicPr>
          <p:blipFill rotWithShape="1">
            <a:blip r:embed="rId2">
              <a:alphaModFix/>
            </a:blip>
            <a:srcRect b="15167" l="36545" r="26718" t="47974"/>
            <a:stretch/>
          </p:blipFill>
          <p:spPr>
            <a:xfrm>
              <a:off x="7991425" y="4255475"/>
              <a:ext cx="2516700" cy="2521800"/>
            </a:xfrm>
            <a:prstGeom prst="ellipse">
              <a:avLst/>
            </a:prstGeom>
            <a:noFill/>
            <a:ln>
              <a:noFill/>
            </a:ln>
          </p:spPr>
        </p:pic>
        <p:grpSp>
          <p:nvGrpSpPr>
            <p:cNvPr id="87" name="Google Shape;87;p9"/>
            <p:cNvGrpSpPr/>
            <p:nvPr/>
          </p:nvGrpSpPr>
          <p:grpSpPr>
            <a:xfrm>
              <a:off x="8512500" y="304800"/>
              <a:ext cx="326700" cy="490050"/>
              <a:chOff x="7388600" y="376150"/>
              <a:chExt cx="326700" cy="490050"/>
            </a:xfrm>
          </p:grpSpPr>
          <p:sp>
            <p:nvSpPr>
              <p:cNvPr id="88" name="Google Shape;88;p9"/>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1pPr>
            <a:lvl2pPr lvl="1"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2pPr>
            <a:lvl3pPr lvl="2"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3pPr>
            <a:lvl4pPr lvl="3"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4pPr>
            <a:lvl5pPr lvl="4"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5pPr>
            <a:lvl6pPr lvl="5"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6pPr>
            <a:lvl7pPr lvl="6"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7pPr>
            <a:lvl8pPr lvl="7"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8pPr>
            <a:lvl9pPr lvl="8" rtl="0">
              <a:spcBef>
                <a:spcPts val="0"/>
              </a:spcBef>
              <a:spcAft>
                <a:spcPts val="0"/>
              </a:spcAft>
              <a:buClr>
                <a:schemeClr val="dk1"/>
              </a:buClr>
              <a:buSzPts val="3500"/>
              <a:buFont typeface="Public Sans Black"/>
              <a:buNone/>
              <a:defRPr sz="3500">
                <a:solidFill>
                  <a:schemeClr val="dk1"/>
                </a:solidFill>
                <a:latin typeface="Public Sans Black"/>
                <a:ea typeface="Public Sans Black"/>
                <a:cs typeface="Public Sans Black"/>
                <a:sym typeface="Public Sans Blac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15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15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ctrTitle"/>
          </p:nvPr>
        </p:nvSpPr>
        <p:spPr>
          <a:xfrm>
            <a:off x="713400" y="2023500"/>
            <a:ext cx="7717200" cy="1096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50">
                <a:solidFill>
                  <a:srgbClr val="000000"/>
                </a:solidFill>
                <a:latin typeface="Times New Roman"/>
                <a:ea typeface="Times New Roman"/>
                <a:cs typeface="Times New Roman"/>
                <a:sym typeface="Times New Roman"/>
              </a:rPr>
              <a:t>Insights into Content Preferences and Viewer Segmentation in Streaming Platforms</a:t>
            </a:r>
            <a:endParaRPr b="1" sz="2450">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500"/>
              <a:buFont typeface="Arial"/>
              <a:buNone/>
            </a:pPr>
            <a:r>
              <a:t/>
            </a:r>
            <a:endParaRPr b="1" sz="4800">
              <a:latin typeface="Calibri"/>
              <a:ea typeface="Calibri"/>
              <a:cs typeface="Calibri"/>
              <a:sym typeface="Calibri"/>
            </a:endParaRPr>
          </a:p>
        </p:txBody>
      </p:sp>
      <p:pic>
        <p:nvPicPr>
          <p:cNvPr id="162" name="Google Shape;162;p19"/>
          <p:cNvPicPr preferRelativeResize="0"/>
          <p:nvPr/>
        </p:nvPicPr>
        <p:blipFill rotWithShape="1">
          <a:blip r:embed="rId3">
            <a:alphaModFix/>
          </a:blip>
          <a:srcRect b="21440" l="14215" r="14207" t="13864"/>
          <a:stretch/>
        </p:blipFill>
        <p:spPr>
          <a:xfrm flipH="1" rot="5400000">
            <a:off x="-1634898" y="-2170967"/>
            <a:ext cx="3748500" cy="3749100"/>
          </a:xfrm>
          <a:prstGeom prst="ellipse">
            <a:avLst/>
          </a:prstGeom>
          <a:noFill/>
          <a:ln>
            <a:noFill/>
          </a:ln>
        </p:spPr>
      </p:pic>
      <p:pic>
        <p:nvPicPr>
          <p:cNvPr id="163" name="Google Shape;163;p19"/>
          <p:cNvPicPr preferRelativeResize="0"/>
          <p:nvPr/>
        </p:nvPicPr>
        <p:blipFill rotWithShape="1">
          <a:blip r:embed="rId4">
            <a:alphaModFix/>
          </a:blip>
          <a:srcRect b="44911" l="26453" r="36809" t="18230"/>
          <a:stretch/>
        </p:blipFill>
        <p:spPr>
          <a:xfrm>
            <a:off x="-322700" y="-860287"/>
            <a:ext cx="1733700" cy="1737300"/>
          </a:xfrm>
          <a:prstGeom prst="ellipse">
            <a:avLst/>
          </a:prstGeom>
          <a:noFill/>
          <a:ln>
            <a:noFill/>
          </a:ln>
        </p:spPr>
      </p:pic>
      <p:sp>
        <p:nvSpPr>
          <p:cNvPr id="164" name="Google Shape;164;p19"/>
          <p:cNvSpPr/>
          <p:nvPr/>
        </p:nvSpPr>
        <p:spPr>
          <a:xfrm>
            <a:off x="567000" y="4285650"/>
            <a:ext cx="260400" cy="26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0"/>
          <p:cNvPicPr preferRelativeResize="0"/>
          <p:nvPr/>
        </p:nvPicPr>
        <p:blipFill rotWithShape="1">
          <a:blip r:embed="rId3">
            <a:alphaModFix/>
          </a:blip>
          <a:srcRect b="47939" l="34684" r="25627" t="16188"/>
          <a:stretch/>
        </p:blipFill>
        <p:spPr>
          <a:xfrm flipH="1" rot="5400000">
            <a:off x="7555702" y="-2170967"/>
            <a:ext cx="3748500" cy="3749100"/>
          </a:xfrm>
          <a:prstGeom prst="ellipse">
            <a:avLst/>
          </a:prstGeom>
          <a:noFill/>
          <a:ln>
            <a:noFill/>
          </a:ln>
        </p:spPr>
      </p:pic>
      <p:pic>
        <p:nvPicPr>
          <p:cNvPr id="170" name="Google Shape;170;p20"/>
          <p:cNvPicPr preferRelativeResize="0"/>
          <p:nvPr/>
        </p:nvPicPr>
        <p:blipFill rotWithShape="1">
          <a:blip r:embed="rId4">
            <a:alphaModFix/>
          </a:blip>
          <a:srcRect b="18900" l="46423" r="16839" t="44240"/>
          <a:stretch/>
        </p:blipFill>
        <p:spPr>
          <a:xfrm>
            <a:off x="8424000" y="-860287"/>
            <a:ext cx="1733700" cy="1737300"/>
          </a:xfrm>
          <a:prstGeom prst="ellipse">
            <a:avLst/>
          </a:prstGeom>
          <a:noFill/>
          <a:ln>
            <a:noFill/>
          </a:ln>
        </p:spPr>
      </p:pic>
      <p:pic>
        <p:nvPicPr>
          <p:cNvPr id="171" name="Google Shape;171;p20"/>
          <p:cNvPicPr preferRelativeResize="0"/>
          <p:nvPr/>
        </p:nvPicPr>
        <p:blipFill rotWithShape="1">
          <a:blip r:embed="rId4">
            <a:alphaModFix/>
          </a:blip>
          <a:srcRect b="18272" l="18492" r="12145" t="14228"/>
          <a:stretch/>
        </p:blipFill>
        <p:spPr>
          <a:xfrm>
            <a:off x="-1441825" y="4182463"/>
            <a:ext cx="2354100" cy="2349900"/>
          </a:xfrm>
          <a:prstGeom prst="ellipse">
            <a:avLst/>
          </a:prstGeom>
          <a:noFill/>
          <a:ln>
            <a:noFill/>
          </a:ln>
        </p:spPr>
      </p:pic>
      <p:grpSp>
        <p:nvGrpSpPr>
          <p:cNvPr id="172" name="Google Shape;172;p20"/>
          <p:cNvGrpSpPr/>
          <p:nvPr/>
        </p:nvGrpSpPr>
        <p:grpSpPr>
          <a:xfrm>
            <a:off x="8267425" y="4358975"/>
            <a:ext cx="326700" cy="490050"/>
            <a:chOff x="7388600" y="376150"/>
            <a:chExt cx="326700" cy="490050"/>
          </a:xfrm>
        </p:grpSpPr>
        <p:sp>
          <p:nvSpPr>
            <p:cNvPr id="173" name="Google Shape;173;p20"/>
            <p:cNvSpPr/>
            <p:nvPr/>
          </p:nvSpPr>
          <p:spPr>
            <a:xfrm>
              <a:off x="7388600" y="376150"/>
              <a:ext cx="326700" cy="32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7388600" y="539500"/>
              <a:ext cx="326700" cy="32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5" name="Google Shape;175;p20"/>
          <p:cNvPicPr preferRelativeResize="0"/>
          <p:nvPr/>
        </p:nvPicPr>
        <p:blipFill>
          <a:blip r:embed="rId5">
            <a:alphaModFix/>
          </a:blip>
          <a:stretch>
            <a:fillRect/>
          </a:stretch>
        </p:blipFill>
        <p:spPr>
          <a:xfrm>
            <a:off x="367300" y="847000"/>
            <a:ext cx="3877900" cy="2908400"/>
          </a:xfrm>
          <a:prstGeom prst="rect">
            <a:avLst/>
          </a:prstGeom>
          <a:noFill/>
          <a:ln>
            <a:noFill/>
          </a:ln>
        </p:spPr>
      </p:pic>
      <p:pic>
        <p:nvPicPr>
          <p:cNvPr id="176" name="Google Shape;176;p20"/>
          <p:cNvPicPr preferRelativeResize="0"/>
          <p:nvPr/>
        </p:nvPicPr>
        <p:blipFill>
          <a:blip r:embed="rId6">
            <a:alphaModFix/>
          </a:blip>
          <a:stretch>
            <a:fillRect/>
          </a:stretch>
        </p:blipFill>
        <p:spPr>
          <a:xfrm>
            <a:off x="4716225" y="2270000"/>
            <a:ext cx="3877900" cy="2908425"/>
          </a:xfrm>
          <a:prstGeom prst="rect">
            <a:avLst/>
          </a:prstGeom>
          <a:noFill/>
          <a:ln>
            <a:noFill/>
          </a:ln>
        </p:spPr>
      </p:pic>
      <p:sp>
        <p:nvSpPr>
          <p:cNvPr id="177" name="Google Shape;177;p20"/>
          <p:cNvSpPr txBox="1"/>
          <p:nvPr>
            <p:ph idx="4294967295" type="title"/>
          </p:nvPr>
        </p:nvSpPr>
        <p:spPr>
          <a:xfrm>
            <a:off x="720000" y="274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Genre Preferences for TV Shows</a:t>
            </a:r>
            <a:endParaRPr sz="2500"/>
          </a:p>
        </p:txBody>
      </p:sp>
      <p:sp>
        <p:nvSpPr>
          <p:cNvPr id="178" name="Google Shape;178;p20"/>
          <p:cNvSpPr txBox="1"/>
          <p:nvPr/>
        </p:nvSpPr>
        <p:spPr>
          <a:xfrm>
            <a:off x="0" y="3755400"/>
            <a:ext cx="4612500" cy="1388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Public Sans ExtraLight"/>
              <a:buChar char="●"/>
            </a:pPr>
            <a:r>
              <a:rPr b="1" lang="en" sz="1000">
                <a:solidFill>
                  <a:schemeClr val="dk1"/>
                </a:solidFill>
                <a:latin typeface="Public Sans"/>
                <a:ea typeface="Public Sans"/>
                <a:cs typeface="Public Sans"/>
                <a:sym typeface="Public Sans"/>
              </a:rPr>
              <a:t>Insights: </a:t>
            </a:r>
            <a:r>
              <a:rPr lang="en" sz="1000">
                <a:solidFill>
                  <a:schemeClr val="dk1"/>
                </a:solidFill>
                <a:latin typeface="Public Sans ExtraLight"/>
                <a:ea typeface="Public Sans ExtraLight"/>
                <a:cs typeface="Public Sans ExtraLight"/>
                <a:sym typeface="Public Sans ExtraLight"/>
              </a:rPr>
              <a:t>There are certain genres, such as </a:t>
            </a:r>
            <a:r>
              <a:rPr b="1" lang="en" sz="1000">
                <a:solidFill>
                  <a:schemeClr val="dk1"/>
                </a:solidFill>
                <a:latin typeface="Public Sans"/>
                <a:ea typeface="Public Sans"/>
                <a:cs typeface="Public Sans"/>
                <a:sym typeface="Public Sans"/>
              </a:rPr>
              <a:t>Drama and Comedy</a:t>
            </a:r>
            <a:r>
              <a:rPr lang="en" sz="1000">
                <a:solidFill>
                  <a:schemeClr val="dk1"/>
                </a:solidFill>
                <a:latin typeface="Public Sans ExtraLight"/>
                <a:ea typeface="Public Sans ExtraLight"/>
                <a:cs typeface="Public Sans ExtraLight"/>
                <a:sym typeface="Public Sans ExtraLight"/>
              </a:rPr>
              <a:t>, dominate both categories. However, while</a:t>
            </a:r>
            <a:r>
              <a:rPr b="1" lang="en" sz="1000">
                <a:solidFill>
                  <a:schemeClr val="dk1"/>
                </a:solidFill>
                <a:latin typeface="Public Sans"/>
                <a:ea typeface="Public Sans"/>
                <a:cs typeface="Public Sans"/>
                <a:sym typeface="Public Sans"/>
              </a:rPr>
              <a:t> Crime and Anime</a:t>
            </a:r>
            <a:r>
              <a:rPr lang="en" sz="1000">
                <a:solidFill>
                  <a:schemeClr val="dk1"/>
                </a:solidFill>
                <a:latin typeface="Public Sans ExtraLight"/>
                <a:ea typeface="Public Sans ExtraLight"/>
                <a:cs typeface="Public Sans ExtraLight"/>
                <a:sym typeface="Public Sans ExtraLight"/>
              </a:rPr>
              <a:t> genres are prominent among top TV shows, they are less prevalent among all TV shows.</a:t>
            </a:r>
            <a:endParaRPr sz="1000">
              <a:solidFill>
                <a:schemeClr val="dk1"/>
              </a:solidFill>
              <a:latin typeface="Public Sans ExtraLight"/>
              <a:ea typeface="Public Sans ExtraLight"/>
              <a:cs typeface="Public Sans ExtraLight"/>
              <a:sym typeface="Public Sans ExtraLight"/>
            </a:endParaRPr>
          </a:p>
          <a:p>
            <a:pPr indent="-292100" lvl="0" marL="457200" rtl="0" algn="l">
              <a:spcBef>
                <a:spcPts val="0"/>
              </a:spcBef>
              <a:spcAft>
                <a:spcPts val="0"/>
              </a:spcAft>
              <a:buClr>
                <a:schemeClr val="dk1"/>
              </a:buClr>
              <a:buSzPts val="1000"/>
              <a:buFont typeface="Public Sans ExtraLight"/>
              <a:buChar char="●"/>
            </a:pPr>
            <a:r>
              <a:rPr b="1" lang="en" sz="1000">
                <a:solidFill>
                  <a:schemeClr val="dk1"/>
                </a:solidFill>
                <a:latin typeface="Public Sans"/>
                <a:ea typeface="Public Sans"/>
                <a:cs typeface="Public Sans"/>
                <a:sym typeface="Public Sans"/>
              </a:rPr>
              <a:t>Recommendations:</a:t>
            </a:r>
            <a:r>
              <a:rPr lang="en" sz="1000">
                <a:solidFill>
                  <a:schemeClr val="dk1"/>
                </a:solidFill>
                <a:latin typeface="Public Sans ExtraLight"/>
                <a:ea typeface="Public Sans ExtraLight"/>
                <a:cs typeface="Public Sans ExtraLight"/>
                <a:sym typeface="Public Sans ExtraLight"/>
              </a:rPr>
              <a:t> Streaming platforms should invest in producing high-quality Crime and Anime TV shows to attract more viewers. Additionally, they could explore ways to promote existing Crime and Anime content to increase its visibility.</a:t>
            </a:r>
            <a:endParaRPr sz="1000">
              <a:solidFill>
                <a:schemeClr val="dk1"/>
              </a:solidFill>
              <a:latin typeface="Public Sans ExtraLight"/>
              <a:ea typeface="Public Sans ExtraLight"/>
              <a:cs typeface="Public Sans ExtraLight"/>
              <a:sym typeface="Public Sans ExtraLight"/>
            </a:endParaRPr>
          </a:p>
        </p:txBody>
      </p:sp>
      <p:sp>
        <p:nvSpPr>
          <p:cNvPr id="179" name="Google Shape;179;p20"/>
          <p:cNvSpPr txBox="1"/>
          <p:nvPr/>
        </p:nvSpPr>
        <p:spPr>
          <a:xfrm>
            <a:off x="3984375" y="1030950"/>
            <a:ext cx="5159700" cy="1167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Public Sans ExtraLight"/>
              <a:buChar char="●"/>
            </a:pPr>
            <a:r>
              <a:rPr b="1" lang="en" sz="1000">
                <a:solidFill>
                  <a:schemeClr val="dk1"/>
                </a:solidFill>
                <a:latin typeface="Public Sans"/>
                <a:ea typeface="Public Sans"/>
                <a:cs typeface="Public Sans"/>
                <a:sym typeface="Public Sans"/>
              </a:rPr>
              <a:t>Insights:</a:t>
            </a:r>
            <a:r>
              <a:rPr lang="en" sz="1000">
                <a:solidFill>
                  <a:schemeClr val="dk1"/>
                </a:solidFill>
                <a:latin typeface="Public Sans ExtraLight"/>
                <a:ea typeface="Public Sans ExtraLight"/>
                <a:cs typeface="Public Sans ExtraLight"/>
                <a:sym typeface="Public Sans ExtraLight"/>
              </a:rPr>
              <a:t> </a:t>
            </a:r>
            <a:r>
              <a:rPr b="1" lang="en" sz="1000">
                <a:solidFill>
                  <a:schemeClr val="dk1"/>
                </a:solidFill>
                <a:latin typeface="Public Sans"/>
                <a:ea typeface="Public Sans"/>
                <a:cs typeface="Public Sans"/>
                <a:sym typeface="Public Sans"/>
              </a:rPr>
              <a:t>Action and Drama</a:t>
            </a:r>
            <a:r>
              <a:rPr lang="en" sz="1000">
                <a:solidFill>
                  <a:schemeClr val="dk1"/>
                </a:solidFill>
                <a:latin typeface="Public Sans ExtraLight"/>
                <a:ea typeface="Public Sans ExtraLight"/>
                <a:cs typeface="Public Sans ExtraLight"/>
                <a:sym typeface="Public Sans ExtraLight"/>
              </a:rPr>
              <a:t> are consistently popular across both top and all movies. </a:t>
            </a:r>
            <a:r>
              <a:rPr b="1" lang="en" sz="1000">
                <a:solidFill>
                  <a:schemeClr val="dk1"/>
                </a:solidFill>
                <a:latin typeface="Public Sans"/>
                <a:ea typeface="Public Sans"/>
                <a:cs typeface="Public Sans"/>
                <a:sym typeface="Public Sans"/>
              </a:rPr>
              <a:t>Romance</a:t>
            </a:r>
            <a:r>
              <a:rPr lang="en" sz="1000">
                <a:solidFill>
                  <a:schemeClr val="dk1"/>
                </a:solidFill>
                <a:latin typeface="Public Sans ExtraLight"/>
                <a:ea typeface="Public Sans ExtraLight"/>
                <a:cs typeface="Public Sans ExtraLight"/>
                <a:sym typeface="Public Sans ExtraLight"/>
              </a:rPr>
              <a:t> features more prominently among top movies, suggesting a high viewer preference. Conversely, Horror is more common among all movies but less frequent among top movies, indicating potential underperformance.</a:t>
            </a:r>
            <a:endParaRPr sz="1000">
              <a:solidFill>
                <a:schemeClr val="dk1"/>
              </a:solidFill>
              <a:latin typeface="Public Sans ExtraLight"/>
              <a:ea typeface="Public Sans ExtraLight"/>
              <a:cs typeface="Public Sans ExtraLight"/>
              <a:sym typeface="Public Sans ExtraLight"/>
            </a:endParaRPr>
          </a:p>
          <a:p>
            <a:pPr indent="-292100" lvl="0" marL="457200" rtl="0" algn="l">
              <a:spcBef>
                <a:spcPts val="0"/>
              </a:spcBef>
              <a:spcAft>
                <a:spcPts val="0"/>
              </a:spcAft>
              <a:buClr>
                <a:schemeClr val="dk1"/>
              </a:buClr>
              <a:buSzPts val="1000"/>
              <a:buFont typeface="Public Sans ExtraLight"/>
              <a:buChar char="●"/>
            </a:pPr>
            <a:r>
              <a:rPr b="1" lang="en" sz="1000">
                <a:solidFill>
                  <a:schemeClr val="dk1"/>
                </a:solidFill>
                <a:latin typeface="Public Sans"/>
                <a:ea typeface="Public Sans"/>
                <a:cs typeface="Public Sans"/>
                <a:sym typeface="Public Sans"/>
              </a:rPr>
              <a:t>Recommendations:</a:t>
            </a:r>
            <a:r>
              <a:rPr lang="en" sz="1000">
                <a:solidFill>
                  <a:schemeClr val="dk1"/>
                </a:solidFill>
                <a:latin typeface="Public Sans ExtraLight"/>
                <a:ea typeface="Public Sans ExtraLight"/>
                <a:cs typeface="Public Sans ExtraLight"/>
                <a:sym typeface="Public Sans ExtraLight"/>
              </a:rPr>
              <a:t> Streaming platforms should focus on acquiring and producing quality </a:t>
            </a:r>
            <a:r>
              <a:rPr b="1" lang="en" sz="1000">
                <a:solidFill>
                  <a:schemeClr val="dk1"/>
                </a:solidFill>
                <a:latin typeface="Public Sans"/>
                <a:ea typeface="Public Sans"/>
                <a:cs typeface="Public Sans"/>
                <a:sym typeface="Public Sans"/>
              </a:rPr>
              <a:t>Romance</a:t>
            </a:r>
            <a:r>
              <a:rPr lang="en" sz="1000">
                <a:solidFill>
                  <a:schemeClr val="dk1"/>
                </a:solidFill>
                <a:latin typeface="Public Sans ExtraLight"/>
                <a:ea typeface="Public Sans ExtraLight"/>
                <a:cs typeface="Public Sans ExtraLight"/>
                <a:sym typeface="Public Sans ExtraLight"/>
              </a:rPr>
              <a:t> films to leverage their apparent appeal. For Horror, consider enhancing marketing efforts and creating special features or events to boost interest and viewership.</a:t>
            </a:r>
            <a:endParaRPr sz="1000">
              <a:solidFill>
                <a:schemeClr val="dk1"/>
              </a:solidFill>
              <a:latin typeface="Public Sans ExtraLight"/>
              <a:ea typeface="Public Sans ExtraLight"/>
              <a:cs typeface="Public Sans ExtraLight"/>
              <a:sym typeface="Public San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subTitle"/>
          </p:nvPr>
        </p:nvSpPr>
        <p:spPr>
          <a:xfrm>
            <a:off x="6100" y="3084050"/>
            <a:ext cx="5219100" cy="7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E9E9E"/>
                </a:solidFill>
              </a:rPr>
              <a:t>The provided table summarizes the distribution of TV shows across various genres offered by streaming platforms. It details the total number of TV shows per genre (Total), the number of TV shows considered top-tier within that genre based on being in the top 10% of IMDB and ReelGood ratings (Top), and the percentage of top shows relative to the total number of shows in that genre (%).</a:t>
            </a:r>
            <a:endParaRPr sz="800">
              <a:solidFill>
                <a:srgbClr val="9E9E9E"/>
              </a:solidFill>
            </a:endParaRPr>
          </a:p>
          <a:p>
            <a:pPr indent="0" lvl="0" marL="0" rtl="0" algn="l">
              <a:spcBef>
                <a:spcPts val="1000"/>
              </a:spcBef>
              <a:spcAft>
                <a:spcPts val="0"/>
              </a:spcAft>
              <a:buNone/>
            </a:pPr>
            <a:r>
              <a:t/>
            </a:r>
            <a:endParaRPr sz="1200"/>
          </a:p>
        </p:txBody>
      </p:sp>
      <p:sp>
        <p:nvSpPr>
          <p:cNvPr id="185" name="Google Shape;185;p21"/>
          <p:cNvSpPr txBox="1"/>
          <p:nvPr>
            <p:ph type="title"/>
          </p:nvPr>
        </p:nvSpPr>
        <p:spPr>
          <a:xfrm>
            <a:off x="720000" y="274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Type of Content offered by </a:t>
            </a:r>
            <a:r>
              <a:rPr lang="en" sz="1500"/>
              <a:t>streaming</a:t>
            </a:r>
            <a:r>
              <a:rPr lang="en" sz="1500"/>
              <a:t> platforms on ReelGood Data</a:t>
            </a:r>
            <a:endParaRPr sz="1500"/>
          </a:p>
        </p:txBody>
      </p:sp>
      <p:pic>
        <p:nvPicPr>
          <p:cNvPr id="186" name="Google Shape;186;p21"/>
          <p:cNvPicPr preferRelativeResize="0"/>
          <p:nvPr/>
        </p:nvPicPr>
        <p:blipFill>
          <a:blip r:embed="rId3">
            <a:alphaModFix/>
          </a:blip>
          <a:stretch>
            <a:fillRect/>
          </a:stretch>
        </p:blipFill>
        <p:spPr>
          <a:xfrm>
            <a:off x="5219100" y="1083925"/>
            <a:ext cx="3820975" cy="3820975"/>
          </a:xfrm>
          <a:prstGeom prst="rect">
            <a:avLst/>
          </a:prstGeom>
          <a:noFill/>
          <a:ln>
            <a:noFill/>
          </a:ln>
        </p:spPr>
      </p:pic>
      <p:sp>
        <p:nvSpPr>
          <p:cNvPr id="187" name="Google Shape;187;p21"/>
          <p:cNvSpPr txBox="1"/>
          <p:nvPr/>
        </p:nvSpPr>
        <p:spPr>
          <a:xfrm>
            <a:off x="6568425" y="732750"/>
            <a:ext cx="2092800" cy="39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9E9E9E"/>
                </a:solidFill>
                <a:latin typeface="Public Sans ExtraBold"/>
                <a:ea typeface="Public Sans ExtraBold"/>
                <a:cs typeface="Public Sans ExtraBold"/>
                <a:sym typeface="Public Sans ExtraBold"/>
              </a:rPr>
              <a:t>—— TV shows</a:t>
            </a:r>
            <a:endParaRPr sz="2000">
              <a:solidFill>
                <a:srgbClr val="9E9E9E"/>
              </a:solidFill>
              <a:latin typeface="Public Sans ExtraBold"/>
              <a:ea typeface="Public Sans ExtraBold"/>
              <a:cs typeface="Public Sans ExtraBold"/>
              <a:sym typeface="Public Sans ExtraBold"/>
            </a:endParaRPr>
          </a:p>
        </p:txBody>
      </p:sp>
      <p:graphicFrame>
        <p:nvGraphicFramePr>
          <p:cNvPr id="188" name="Google Shape;188;p21"/>
          <p:cNvGraphicFramePr/>
          <p:nvPr/>
        </p:nvGraphicFramePr>
        <p:xfrm>
          <a:off x="50750" y="1083925"/>
          <a:ext cx="3000000" cy="3000000"/>
        </p:xfrm>
        <a:graphic>
          <a:graphicData uri="http://schemas.openxmlformats.org/drawingml/2006/table">
            <a:tbl>
              <a:tblPr>
                <a:noFill/>
                <a:tableStyleId>{794D4DD5-9D37-4D0C-85DE-8BFAEB756F59}</a:tableStyleId>
              </a:tblPr>
              <a:tblGrid>
                <a:gridCol w="641225"/>
                <a:gridCol w="641225"/>
                <a:gridCol w="641225"/>
                <a:gridCol w="641225"/>
                <a:gridCol w="641225"/>
                <a:gridCol w="641225"/>
                <a:gridCol w="641225"/>
                <a:gridCol w="641225"/>
              </a:tblGrid>
              <a:tr h="2216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Genre</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Total</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Top</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Genre</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Total</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Top</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D9EAD3"/>
                    </a:solidFill>
                  </a:tcPr>
                </a:tc>
              </a:tr>
              <a:tr h="198825">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LGBTQ</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162</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46.0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28.40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Crime</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2829</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306.0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11900">
                      <a:solidFill>
                        <a:srgbClr val="9A9A9A"/>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10.82</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109425">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Thriller</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660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113.0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17.12</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Sci-Fic</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1076</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114.0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11900">
                      <a:solidFill>
                        <a:srgbClr val="9A9A9A"/>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10.59</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1000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Bio</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278</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41.0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14.75</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 &amp; A</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4957</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512.0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11900">
                      <a:solidFill>
                        <a:srgbClr val="9A9A9A"/>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10.33</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1000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Anime</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1653</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231.0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13.97</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Mystery</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1158</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119.0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11900">
                      <a:solidFill>
                        <a:srgbClr val="9A9A9A"/>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10.28</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1000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Musical</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168</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23.0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13.69</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Horror</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436</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44.0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10.09</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1000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Drama</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6120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791.0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9525">
                      <a:solidFill>
                        <a:srgbClr val="9E9E9E"/>
                      </a:solidFill>
                      <a:prstDash val="solid"/>
                      <a:round/>
                      <a:headEnd len="sm" w="sm" type="none"/>
                      <a:tailEnd len="sm" w="sm" type="none"/>
                    </a:lnL>
                    <a:lnR cap="flat" cmpd="sng" w="11900">
                      <a:solidFill>
                        <a:srgbClr val="9A9A9A"/>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12.92</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Comedy</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L cap="flat" cmpd="sng" w="11900">
                      <a:solidFill>
                        <a:srgbClr val="9A9A9A"/>
                      </a:solidFill>
                      <a:prstDash val="solid"/>
                      <a:round/>
                      <a:headEnd len="sm" w="sm" type="none"/>
                      <a:tailEnd len="sm" w="sm" type="none"/>
                    </a:lnL>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6099</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615.0</a:t>
                      </a:r>
                      <a:endParaRPr sz="1000">
                        <a:solidFill>
                          <a:srgbClr val="212121"/>
                        </a:solidFill>
                        <a:latin typeface="Public Sans ExtraLight"/>
                        <a:ea typeface="Public Sans ExtraLight"/>
                        <a:cs typeface="Public Sans ExtraLight"/>
                        <a:sym typeface="Public Sans ExtraLight"/>
                      </a:endParaRPr>
                    </a:p>
                  </a:txBody>
                  <a:tcPr marT="66675" marB="66675" marR="66675" marL="66675" anchor="ctr">
                    <a:lnR cap="flat" cmpd="sng" w="11900">
                      <a:solidFill>
                        <a:srgbClr val="9A9A9A"/>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10.08</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bl>
          </a:graphicData>
        </a:graphic>
      </p:graphicFrame>
      <p:sp>
        <p:nvSpPr>
          <p:cNvPr id="189" name="Google Shape;189;p21"/>
          <p:cNvSpPr/>
          <p:nvPr/>
        </p:nvSpPr>
        <p:spPr>
          <a:xfrm>
            <a:off x="7102050" y="3160150"/>
            <a:ext cx="1416900" cy="247800"/>
          </a:xfrm>
          <a:prstGeom prst="wedgeRoundRectCallout">
            <a:avLst>
              <a:gd fmla="val -49111" name="adj1"/>
              <a:gd fmla="val -98285" name="adj2"/>
              <a:gd fmla="val 0" name="adj3"/>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estrial"/>
                <a:ea typeface="Questrial"/>
                <a:cs typeface="Questrial"/>
                <a:sym typeface="Questrial"/>
              </a:rPr>
              <a:t>Threshold of 10%</a:t>
            </a:r>
            <a:endParaRPr sz="1200">
              <a:solidFill>
                <a:schemeClr val="lt1"/>
              </a:solidFill>
              <a:latin typeface="Questrial"/>
              <a:ea typeface="Questrial"/>
              <a:cs typeface="Questrial"/>
              <a:sym typeface="Questrial"/>
            </a:endParaRPr>
          </a:p>
        </p:txBody>
      </p:sp>
      <p:sp>
        <p:nvSpPr>
          <p:cNvPr id="190" name="Google Shape;190;p21"/>
          <p:cNvSpPr txBox="1"/>
          <p:nvPr>
            <p:ph idx="1" type="subTitle"/>
          </p:nvPr>
        </p:nvSpPr>
        <p:spPr>
          <a:xfrm>
            <a:off x="1266775" y="4845375"/>
            <a:ext cx="7773300" cy="24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9E9E9E"/>
                </a:solidFill>
              </a:rPr>
              <a:t>We use a 10% threshold to assess genre value: genres where top shows constitute more than 10% of the total are considered worthwhile for streaming platforms to offer</a:t>
            </a:r>
            <a:r>
              <a:rPr lang="en" sz="800"/>
              <a:t>. </a:t>
            </a:r>
            <a:endParaRPr sz="800"/>
          </a:p>
        </p:txBody>
      </p:sp>
      <p:sp>
        <p:nvSpPr>
          <p:cNvPr id="191" name="Google Shape;191;p21"/>
          <p:cNvSpPr/>
          <p:nvPr/>
        </p:nvSpPr>
        <p:spPr>
          <a:xfrm>
            <a:off x="4186300" y="4599200"/>
            <a:ext cx="787200" cy="30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2" name="Google Shape;192;p21"/>
          <p:cNvSpPr txBox="1"/>
          <p:nvPr/>
        </p:nvSpPr>
        <p:spPr>
          <a:xfrm>
            <a:off x="165850" y="3690700"/>
            <a:ext cx="4899600" cy="121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None/>
            </a:pPr>
            <a:r>
              <a:rPr lang="en" sz="1200">
                <a:solidFill>
                  <a:schemeClr val="dk1"/>
                </a:solidFill>
                <a:latin typeface="Questrial"/>
                <a:ea typeface="Questrial"/>
                <a:cs typeface="Questrial"/>
                <a:sym typeface="Questrial"/>
              </a:rPr>
              <a:t>We recommend streaming platforms invest in genres with </a:t>
            </a:r>
            <a:r>
              <a:rPr b="1" lang="en" sz="1200">
                <a:solidFill>
                  <a:schemeClr val="dk1"/>
                </a:solidFill>
                <a:latin typeface="Questrial"/>
                <a:ea typeface="Questrial"/>
                <a:cs typeface="Questrial"/>
                <a:sym typeface="Questrial"/>
              </a:rPr>
              <a:t>a high percentage of top shows but low total offerings</a:t>
            </a:r>
            <a:r>
              <a:rPr lang="en" sz="1200">
                <a:solidFill>
                  <a:schemeClr val="dk1"/>
                </a:solidFill>
                <a:latin typeface="Questrial"/>
                <a:ea typeface="Questrial"/>
                <a:cs typeface="Questrial"/>
                <a:sym typeface="Questrial"/>
              </a:rPr>
              <a:t>, indicating untapped market potential. By </a:t>
            </a:r>
            <a:r>
              <a:rPr b="1" lang="en" sz="1200">
                <a:solidFill>
                  <a:schemeClr val="dk1"/>
                </a:solidFill>
                <a:latin typeface="Questrial"/>
                <a:ea typeface="Questrial"/>
                <a:cs typeface="Questrial"/>
                <a:sym typeface="Questrial"/>
              </a:rPr>
              <a:t>pairing these promising genres with popular ones</a:t>
            </a:r>
            <a:r>
              <a:rPr lang="en" sz="1200">
                <a:solidFill>
                  <a:schemeClr val="dk1"/>
                </a:solidFill>
                <a:latin typeface="Questrial"/>
                <a:ea typeface="Questrial"/>
                <a:cs typeface="Questrial"/>
                <a:sym typeface="Questrial"/>
              </a:rPr>
              <a:t>, platforms can ensure a diverse, high-quality content offering that meets viewer demand and maximizes ratings potential.</a:t>
            </a:r>
            <a:endParaRPr sz="1200">
              <a:solidFill>
                <a:schemeClr val="dk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2"/>
          <p:cNvPicPr preferRelativeResize="0"/>
          <p:nvPr/>
        </p:nvPicPr>
        <p:blipFill rotWithShape="1">
          <a:blip r:embed="rId3">
            <a:alphaModFix/>
          </a:blip>
          <a:srcRect b="21440" l="14215" r="14207" t="13864"/>
          <a:stretch/>
        </p:blipFill>
        <p:spPr>
          <a:xfrm>
            <a:off x="8430000" y="4478149"/>
            <a:ext cx="936000" cy="936300"/>
          </a:xfrm>
          <a:prstGeom prst="ellipse">
            <a:avLst/>
          </a:prstGeom>
          <a:noFill/>
          <a:ln>
            <a:noFill/>
          </a:ln>
        </p:spPr>
      </p:pic>
      <p:pic>
        <p:nvPicPr>
          <p:cNvPr id="198" name="Google Shape;198;p22"/>
          <p:cNvPicPr preferRelativeResize="0"/>
          <p:nvPr/>
        </p:nvPicPr>
        <p:blipFill>
          <a:blip r:embed="rId4">
            <a:alphaModFix/>
          </a:blip>
          <a:stretch>
            <a:fillRect/>
          </a:stretch>
        </p:blipFill>
        <p:spPr>
          <a:xfrm>
            <a:off x="86250" y="1123650"/>
            <a:ext cx="3820975" cy="3820975"/>
          </a:xfrm>
          <a:prstGeom prst="rect">
            <a:avLst/>
          </a:prstGeom>
          <a:noFill/>
          <a:ln>
            <a:noFill/>
          </a:ln>
        </p:spPr>
      </p:pic>
      <p:sp>
        <p:nvSpPr>
          <p:cNvPr id="199" name="Google Shape;199;p22"/>
          <p:cNvSpPr txBox="1"/>
          <p:nvPr/>
        </p:nvSpPr>
        <p:spPr>
          <a:xfrm>
            <a:off x="6568425" y="732750"/>
            <a:ext cx="2092800" cy="39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9E9E9E"/>
                </a:solidFill>
                <a:latin typeface="Public Sans ExtraBold"/>
                <a:ea typeface="Public Sans ExtraBold"/>
                <a:cs typeface="Public Sans ExtraBold"/>
                <a:sym typeface="Public Sans ExtraBold"/>
              </a:rPr>
              <a:t>—— Movies</a:t>
            </a:r>
            <a:endParaRPr sz="2000">
              <a:solidFill>
                <a:srgbClr val="9E9E9E"/>
              </a:solidFill>
              <a:latin typeface="Public Sans ExtraBold"/>
              <a:ea typeface="Public Sans ExtraBold"/>
              <a:cs typeface="Public Sans ExtraBold"/>
              <a:sym typeface="Public Sans ExtraBold"/>
            </a:endParaRPr>
          </a:p>
        </p:txBody>
      </p:sp>
      <p:graphicFrame>
        <p:nvGraphicFramePr>
          <p:cNvPr id="200" name="Google Shape;200;p22"/>
          <p:cNvGraphicFramePr/>
          <p:nvPr/>
        </p:nvGraphicFramePr>
        <p:xfrm>
          <a:off x="3862575" y="1046550"/>
          <a:ext cx="3000000" cy="3000000"/>
        </p:xfrm>
        <a:graphic>
          <a:graphicData uri="http://schemas.openxmlformats.org/drawingml/2006/table">
            <a:tbl>
              <a:tblPr>
                <a:noFill/>
                <a:tableStyleId>{794D4DD5-9D37-4D0C-85DE-8BFAEB756F59}</a:tableStyleId>
              </a:tblPr>
              <a:tblGrid>
                <a:gridCol w="641225"/>
                <a:gridCol w="641225"/>
                <a:gridCol w="641225"/>
                <a:gridCol w="641225"/>
                <a:gridCol w="641225"/>
                <a:gridCol w="641225"/>
                <a:gridCol w="641225"/>
                <a:gridCol w="641225"/>
              </a:tblGrid>
              <a:tr h="221600">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Genre</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Total</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Top</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Genre</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Total</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Top</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t>
                      </a:r>
                      <a:endParaRPr sz="1000">
                        <a:solidFill>
                          <a:srgbClr val="212121"/>
                        </a:solidFill>
                        <a:latin typeface="Public Sans ExtraLight"/>
                        <a:ea typeface="Public Sans ExtraLight"/>
                        <a:cs typeface="Public Sans ExtraLight"/>
                        <a:sym typeface="Public Sans ExtraLight"/>
                      </a:endParaRPr>
                    </a:p>
                  </a:txBody>
                  <a:tcPr marT="91425" marB="91425" marR="91425" marL="91425" anchor="ctr">
                    <a:lnB cap="flat" cmpd="sng" w="11900">
                      <a:solidFill>
                        <a:srgbClr val="9A9A9A"/>
                      </a:solidFill>
                      <a:prstDash val="solid"/>
                      <a:round/>
                      <a:headEnd len="sm" w="sm" type="none"/>
                      <a:tailEnd len="sm" w="sm" type="none"/>
                    </a:lnB>
                    <a:solidFill>
                      <a:srgbClr val="D9EAD3"/>
                    </a:solidFill>
                  </a:tcPr>
                </a:tc>
              </a:tr>
              <a:tr h="264900">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Anime</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274</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30.0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10.95</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Children</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152</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8.0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5.26</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265100">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Cult</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994</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103.0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10.36</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Bio</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5267</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256.0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4.86</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r h="243000">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Food</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125</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7.0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5.60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History</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4162</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186.0</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latin typeface="Public Sans ExtraLight"/>
                          <a:ea typeface="Public Sans ExtraLight"/>
                          <a:cs typeface="Public Sans ExtraLight"/>
                          <a:sym typeface="Public Sans ExtraLight"/>
                        </a:rPr>
                        <a:t>4.47</a:t>
                      </a:r>
                      <a:endParaRPr sz="1000">
                        <a:solidFill>
                          <a:srgbClr val="212121"/>
                        </a:solidFill>
                        <a:latin typeface="Public Sans ExtraLight"/>
                        <a:ea typeface="Public Sans ExtraLight"/>
                        <a:cs typeface="Public Sans ExtraLight"/>
                        <a:sym typeface="Public Sans ExtraLight"/>
                      </a:endParaRPr>
                    </a:p>
                  </a:txBody>
                  <a:tcPr marT="9525" marB="9525" marR="47625" marL="47625" anchor="ctr">
                    <a:lnL cap="flat" cmpd="sng" w="11900">
                      <a:solidFill>
                        <a:srgbClr val="9A9A9A"/>
                      </a:solidFill>
                      <a:prstDash val="solid"/>
                      <a:round/>
                      <a:headEnd len="sm" w="sm" type="none"/>
                      <a:tailEnd len="sm" w="sm" type="none"/>
                    </a:lnL>
                    <a:lnR cap="flat" cmpd="sng" w="11900">
                      <a:solidFill>
                        <a:srgbClr val="9A9A9A"/>
                      </a:solidFill>
                      <a:prstDash val="solid"/>
                      <a:round/>
                      <a:headEnd len="sm" w="sm" type="none"/>
                      <a:tailEnd len="sm" w="sm" type="none"/>
                    </a:lnR>
                    <a:lnT cap="flat" cmpd="sng" w="11900">
                      <a:solidFill>
                        <a:srgbClr val="9A9A9A"/>
                      </a:solidFill>
                      <a:prstDash val="solid"/>
                      <a:round/>
                      <a:headEnd len="sm" w="sm" type="none"/>
                      <a:tailEnd len="sm" w="sm" type="none"/>
                    </a:lnT>
                    <a:lnB cap="flat" cmpd="sng" w="11900">
                      <a:solidFill>
                        <a:srgbClr val="9A9A9A"/>
                      </a:solidFill>
                      <a:prstDash val="solid"/>
                      <a:round/>
                      <a:headEnd len="sm" w="sm" type="none"/>
                      <a:tailEnd len="sm" w="sm" type="none"/>
                    </a:lnB>
                    <a:solidFill>
                      <a:srgbClr val="D9EAD3"/>
                    </a:solidFill>
                  </a:tcPr>
                </a:tc>
              </a:tr>
            </a:tbl>
          </a:graphicData>
        </a:graphic>
      </p:graphicFrame>
      <p:sp>
        <p:nvSpPr>
          <p:cNvPr id="201" name="Google Shape;201;p22"/>
          <p:cNvSpPr/>
          <p:nvPr/>
        </p:nvSpPr>
        <p:spPr>
          <a:xfrm>
            <a:off x="1793225" y="2316300"/>
            <a:ext cx="1416900" cy="247800"/>
          </a:xfrm>
          <a:prstGeom prst="wedgeRoundRectCallout">
            <a:avLst>
              <a:gd fmla="val 45116" name="adj1"/>
              <a:gd fmla="val 95521" name="adj2"/>
              <a:gd fmla="val 0" name="adj3"/>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estrial"/>
                <a:ea typeface="Questrial"/>
                <a:cs typeface="Questrial"/>
                <a:sym typeface="Questrial"/>
              </a:rPr>
              <a:t>Threshold of 4%</a:t>
            </a:r>
            <a:endParaRPr sz="1200">
              <a:solidFill>
                <a:schemeClr val="lt1"/>
              </a:solidFill>
              <a:latin typeface="Questrial"/>
              <a:ea typeface="Questrial"/>
              <a:cs typeface="Questrial"/>
              <a:sym typeface="Questrial"/>
            </a:endParaRPr>
          </a:p>
        </p:txBody>
      </p:sp>
      <p:sp>
        <p:nvSpPr>
          <p:cNvPr id="202" name="Google Shape;202;p22"/>
          <p:cNvSpPr txBox="1"/>
          <p:nvPr>
            <p:ph idx="1" type="subTitle"/>
          </p:nvPr>
        </p:nvSpPr>
        <p:spPr>
          <a:xfrm>
            <a:off x="3862575" y="2089650"/>
            <a:ext cx="5219100" cy="7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E9E9E"/>
                </a:solidFill>
              </a:rPr>
              <a:t>The provided table summarizes the distribution of movies across various genres offered by streaming platforms. It details the total number of movies per genre (Total), the number of movies considered top-tier within that genre based on being in the top 10% of IMDB and ReelGood ratings (Top), and the percentage of top movies relative to the total number of </a:t>
            </a:r>
            <a:r>
              <a:rPr lang="en" sz="800">
                <a:solidFill>
                  <a:srgbClr val="9E9E9E"/>
                </a:solidFill>
              </a:rPr>
              <a:t>movies</a:t>
            </a:r>
            <a:r>
              <a:rPr lang="en" sz="800">
                <a:solidFill>
                  <a:srgbClr val="9E9E9E"/>
                </a:solidFill>
              </a:rPr>
              <a:t> in that genre (%).</a:t>
            </a:r>
            <a:endParaRPr sz="800">
              <a:solidFill>
                <a:srgbClr val="9E9E9E"/>
              </a:solidFill>
            </a:endParaRPr>
          </a:p>
          <a:p>
            <a:pPr indent="0" lvl="0" marL="0" rtl="0" algn="l">
              <a:spcBef>
                <a:spcPts val="1000"/>
              </a:spcBef>
              <a:spcAft>
                <a:spcPts val="0"/>
              </a:spcAft>
              <a:buNone/>
            </a:pPr>
            <a:r>
              <a:t/>
            </a:r>
            <a:endParaRPr sz="1200"/>
          </a:p>
        </p:txBody>
      </p:sp>
      <p:sp>
        <p:nvSpPr>
          <p:cNvPr id="203" name="Google Shape;203;p22"/>
          <p:cNvSpPr txBox="1"/>
          <p:nvPr>
            <p:ph idx="1" type="subTitle"/>
          </p:nvPr>
        </p:nvSpPr>
        <p:spPr>
          <a:xfrm>
            <a:off x="54775" y="4752600"/>
            <a:ext cx="7941600" cy="3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9E9E9E"/>
                </a:solidFill>
              </a:rPr>
              <a:t>We use different thresholds to assess genre value for movies and TV shows due to their distinct characteristics and varying numbers across genres. Specifically, we set a 4% threshold for movies and a 10% threshold for TV shows, ensuring that genres where top content exceeds these percentages are prioritized by streaming platforms.</a:t>
            </a:r>
            <a:endParaRPr sz="800"/>
          </a:p>
        </p:txBody>
      </p:sp>
      <p:sp>
        <p:nvSpPr>
          <p:cNvPr id="204" name="Google Shape;204;p22"/>
          <p:cNvSpPr txBox="1"/>
          <p:nvPr/>
        </p:nvSpPr>
        <p:spPr>
          <a:xfrm>
            <a:off x="3804775" y="2696175"/>
            <a:ext cx="5129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A0E4B"/>
                </a:solidFill>
                <a:latin typeface="Questrial"/>
                <a:ea typeface="Questrial"/>
                <a:cs typeface="Questrial"/>
                <a:sym typeface="Questrial"/>
              </a:rPr>
              <a:t>We recommend streaming platforms to focus on genres with high top-rated but low total movie counts, indicating </a:t>
            </a:r>
            <a:r>
              <a:rPr b="1" lang="en" sz="1200">
                <a:solidFill>
                  <a:srgbClr val="1A0E4B"/>
                </a:solidFill>
                <a:latin typeface="Questrial"/>
                <a:ea typeface="Questrial"/>
                <a:cs typeface="Questrial"/>
                <a:sym typeface="Questrial"/>
              </a:rPr>
              <a:t>untapped potential</a:t>
            </a:r>
            <a:r>
              <a:rPr lang="en" sz="1200">
                <a:solidFill>
                  <a:srgbClr val="1A0E4B"/>
                </a:solidFill>
                <a:latin typeface="Questrial"/>
                <a:ea typeface="Questrial"/>
                <a:cs typeface="Questrial"/>
                <a:sym typeface="Questrial"/>
              </a:rPr>
              <a:t>. For example, </a:t>
            </a:r>
            <a:r>
              <a:rPr b="1" lang="en" sz="1200">
                <a:solidFill>
                  <a:srgbClr val="1A0E4B"/>
                </a:solidFill>
                <a:latin typeface="Questrial"/>
                <a:ea typeface="Questrial"/>
                <a:cs typeface="Questrial"/>
                <a:sym typeface="Questrial"/>
              </a:rPr>
              <a:t>Anime</a:t>
            </a:r>
            <a:r>
              <a:rPr lang="en" sz="1200">
                <a:solidFill>
                  <a:srgbClr val="1A0E4B"/>
                </a:solidFill>
                <a:latin typeface="Questrial"/>
                <a:ea typeface="Questrial"/>
                <a:cs typeface="Questrial"/>
                <a:sym typeface="Questrial"/>
              </a:rPr>
              <a:t> and </a:t>
            </a:r>
            <a:r>
              <a:rPr b="1" lang="en" sz="1200">
                <a:solidFill>
                  <a:srgbClr val="1A0E4B"/>
                </a:solidFill>
                <a:latin typeface="Questrial"/>
                <a:ea typeface="Questrial"/>
                <a:cs typeface="Questrial"/>
                <a:sym typeface="Questrial"/>
              </a:rPr>
              <a:t>Food</a:t>
            </a:r>
            <a:r>
              <a:rPr lang="en" sz="1200">
                <a:solidFill>
                  <a:srgbClr val="1A0E4B"/>
                </a:solidFill>
                <a:latin typeface="Questrial"/>
                <a:ea typeface="Questrial"/>
                <a:cs typeface="Questrial"/>
                <a:sym typeface="Questrial"/>
              </a:rPr>
              <a:t> genres, with their high percentage of top films, present opportunities for growth.</a:t>
            </a:r>
            <a:endParaRPr sz="12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200">
              <a:solidFill>
                <a:srgbClr val="1A0E4B"/>
              </a:solidFill>
              <a:latin typeface="Questrial"/>
              <a:ea typeface="Questrial"/>
              <a:cs typeface="Questrial"/>
              <a:sym typeface="Questrial"/>
            </a:endParaRPr>
          </a:p>
          <a:p>
            <a:pPr indent="0" lvl="0" marL="0" rtl="0" algn="l">
              <a:spcBef>
                <a:spcPts val="0"/>
              </a:spcBef>
              <a:spcAft>
                <a:spcPts val="0"/>
              </a:spcAft>
              <a:buNone/>
            </a:pPr>
            <a:r>
              <a:rPr lang="en" sz="1200">
                <a:solidFill>
                  <a:srgbClr val="1A0E4B"/>
                </a:solidFill>
                <a:latin typeface="Questrial"/>
                <a:ea typeface="Questrial"/>
                <a:cs typeface="Questrial"/>
                <a:sym typeface="Questrial"/>
              </a:rPr>
              <a:t>To enhance viewer engagement, we suggest pairing these promising genres with high counts one. Pairing </a:t>
            </a:r>
            <a:r>
              <a:rPr b="1" lang="en" sz="1200">
                <a:solidFill>
                  <a:srgbClr val="1A0E4B"/>
                </a:solidFill>
                <a:latin typeface="Questrial"/>
                <a:ea typeface="Questrial"/>
                <a:cs typeface="Questrial"/>
                <a:sym typeface="Questrial"/>
              </a:rPr>
              <a:t>Anime with Drama or Comedy</a:t>
            </a:r>
            <a:r>
              <a:rPr lang="en" sz="1200">
                <a:solidFill>
                  <a:srgbClr val="1A0E4B"/>
                </a:solidFill>
                <a:latin typeface="Questrial"/>
                <a:ea typeface="Questrial"/>
                <a:cs typeface="Questrial"/>
                <a:sym typeface="Questrial"/>
              </a:rPr>
              <a:t>, for instance, attracts a broader audience by blending niche appeal with mainstream popularity. Similarly, combining </a:t>
            </a:r>
            <a:r>
              <a:rPr b="1" lang="en" sz="1200">
                <a:solidFill>
                  <a:srgbClr val="1A0E4B"/>
                </a:solidFill>
                <a:latin typeface="Questrial"/>
                <a:ea typeface="Questrial"/>
                <a:cs typeface="Questrial"/>
                <a:sym typeface="Questrial"/>
              </a:rPr>
              <a:t>Food genre films with Documentaries</a:t>
            </a:r>
            <a:r>
              <a:rPr lang="en" sz="1200">
                <a:solidFill>
                  <a:srgbClr val="1A0E4B"/>
                </a:solidFill>
                <a:latin typeface="Questrial"/>
                <a:ea typeface="Questrial"/>
                <a:cs typeface="Questrial"/>
                <a:sym typeface="Questrial"/>
              </a:rPr>
              <a:t> can appeal to viewers interested in culinary arts and cultural explorations.</a:t>
            </a:r>
            <a:endParaRPr sz="1200">
              <a:solidFill>
                <a:srgbClr val="1A0E4B"/>
              </a:solidFill>
              <a:latin typeface="Questrial"/>
              <a:ea typeface="Questrial"/>
              <a:cs typeface="Questrial"/>
              <a:sym typeface="Questrial"/>
            </a:endParaRPr>
          </a:p>
        </p:txBody>
      </p:sp>
      <p:sp>
        <p:nvSpPr>
          <p:cNvPr id="205" name="Google Shape;205;p22"/>
          <p:cNvSpPr txBox="1"/>
          <p:nvPr>
            <p:ph type="title"/>
          </p:nvPr>
        </p:nvSpPr>
        <p:spPr>
          <a:xfrm>
            <a:off x="872400" y="426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Type of Content offered by streaming platforms on ReelGood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cxnSp>
        <p:nvCxnSpPr>
          <p:cNvPr id="210" name="Google Shape;210;p23"/>
          <p:cNvCxnSpPr>
            <a:stCxn id="211" idx="2"/>
            <a:endCxn id="212" idx="2"/>
          </p:cNvCxnSpPr>
          <p:nvPr/>
        </p:nvCxnSpPr>
        <p:spPr>
          <a:xfrm>
            <a:off x="6110525" y="2269889"/>
            <a:ext cx="802200" cy="0"/>
          </a:xfrm>
          <a:prstGeom prst="straightConnector1">
            <a:avLst/>
          </a:prstGeom>
          <a:noFill/>
          <a:ln cap="flat" cmpd="sng" w="19050">
            <a:solidFill>
              <a:schemeClr val="dk1"/>
            </a:solidFill>
            <a:prstDash val="dot"/>
            <a:round/>
            <a:headEnd len="med" w="med" type="none"/>
            <a:tailEnd len="med" w="med" type="none"/>
          </a:ln>
        </p:spPr>
      </p:cxnSp>
      <p:sp>
        <p:nvSpPr>
          <p:cNvPr id="212" name="Google Shape;212;p23"/>
          <p:cNvSpPr/>
          <p:nvPr/>
        </p:nvSpPr>
        <p:spPr>
          <a:xfrm>
            <a:off x="6912725" y="2197739"/>
            <a:ext cx="144300" cy="144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155400" y="344950"/>
            <a:ext cx="260400" cy="2604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3"/>
          <p:cNvPicPr preferRelativeResize="0"/>
          <p:nvPr/>
        </p:nvPicPr>
        <p:blipFill>
          <a:blip r:embed="rId3">
            <a:alphaModFix/>
          </a:blip>
          <a:stretch>
            <a:fillRect/>
          </a:stretch>
        </p:blipFill>
        <p:spPr>
          <a:xfrm>
            <a:off x="4390600" y="1412133"/>
            <a:ext cx="4591801" cy="2739330"/>
          </a:xfrm>
          <a:prstGeom prst="rect">
            <a:avLst/>
          </a:prstGeom>
          <a:noFill/>
          <a:ln>
            <a:noFill/>
          </a:ln>
        </p:spPr>
      </p:pic>
      <p:sp>
        <p:nvSpPr>
          <p:cNvPr id="215" name="Google Shape;215;p23"/>
          <p:cNvSpPr txBox="1"/>
          <p:nvPr/>
        </p:nvSpPr>
        <p:spPr>
          <a:xfrm>
            <a:off x="77200" y="1080938"/>
            <a:ext cx="4313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A0E4B"/>
                </a:solidFill>
                <a:latin typeface="Questrial"/>
                <a:ea typeface="Questrial"/>
                <a:cs typeface="Questrial"/>
                <a:sym typeface="Questrial"/>
              </a:rPr>
              <a:t>Our analysis reveals the top 10 programs with the </a:t>
            </a:r>
            <a:r>
              <a:rPr b="1" lang="en" sz="1100">
                <a:solidFill>
                  <a:srgbClr val="1A0E4B"/>
                </a:solidFill>
                <a:latin typeface="Questrial"/>
                <a:ea typeface="Questrial"/>
                <a:cs typeface="Questrial"/>
                <a:sym typeface="Questrial"/>
              </a:rPr>
              <a:t>highest AA Reach %</a:t>
            </a:r>
            <a:r>
              <a:rPr lang="en" sz="1100">
                <a:solidFill>
                  <a:srgbClr val="1A0E4B"/>
                </a:solidFill>
                <a:latin typeface="Questrial"/>
                <a:ea typeface="Questrial"/>
                <a:cs typeface="Questrial"/>
                <a:sym typeface="Questrial"/>
              </a:rPr>
              <a:t> in 2020, reflecting the unduplicated number of viewers reached by each program. This metric, which measures the percentage of the total audience reached, indicates widespread appeal and engagement. </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rPr lang="en" sz="1100">
                <a:solidFill>
                  <a:srgbClr val="1A0E4B"/>
                </a:solidFill>
                <a:latin typeface="Questrial"/>
                <a:ea typeface="Questrial"/>
                <a:cs typeface="Questrial"/>
                <a:sym typeface="Questrial"/>
              </a:rPr>
              <a:t>Overall, AA Reach % serves as a crucial indicator for assessing the reach and impact of television programs, guiding decisions on </a:t>
            </a:r>
            <a:r>
              <a:rPr b="1" lang="en" sz="1100">
                <a:solidFill>
                  <a:srgbClr val="1A0E4B"/>
                </a:solidFill>
                <a:latin typeface="Questrial"/>
                <a:ea typeface="Questrial"/>
                <a:cs typeface="Questrial"/>
                <a:sym typeface="Questrial"/>
              </a:rPr>
              <a:t>content acquisition and audience engagement </a:t>
            </a:r>
            <a:r>
              <a:rPr lang="en" sz="1100">
                <a:solidFill>
                  <a:srgbClr val="1A0E4B"/>
                </a:solidFill>
                <a:latin typeface="Questrial"/>
                <a:ea typeface="Questrial"/>
                <a:cs typeface="Questrial"/>
                <a:sym typeface="Questrial"/>
              </a:rPr>
              <a:t>strategies.</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rPr lang="en" sz="1100">
                <a:solidFill>
                  <a:srgbClr val="1A0E4B"/>
                </a:solidFill>
                <a:latin typeface="Questrial"/>
                <a:ea typeface="Questrial"/>
                <a:cs typeface="Questrial"/>
                <a:sym typeface="Questrial"/>
              </a:rPr>
              <a:t>The top programs listed, such as "NCIS," "FBI," "Chicago Fire," and "Chicago Med," belong to popular genres like </a:t>
            </a:r>
            <a:r>
              <a:rPr b="1" lang="en" sz="1100">
                <a:solidFill>
                  <a:srgbClr val="1A0E4B"/>
                </a:solidFill>
                <a:latin typeface="Questrial"/>
                <a:ea typeface="Questrial"/>
                <a:cs typeface="Questrial"/>
                <a:sym typeface="Questrial"/>
              </a:rPr>
              <a:t>c</a:t>
            </a:r>
            <a:r>
              <a:rPr b="1" lang="en" sz="1100">
                <a:solidFill>
                  <a:srgbClr val="1A0E4B"/>
                </a:solidFill>
                <a:latin typeface="Questrial"/>
                <a:ea typeface="Questrial"/>
                <a:cs typeface="Questrial"/>
                <a:sym typeface="Questrial"/>
              </a:rPr>
              <a:t>rim</a:t>
            </a:r>
            <a:r>
              <a:rPr b="1" lang="en" sz="1100">
                <a:solidFill>
                  <a:srgbClr val="1A0E4B"/>
                </a:solidFill>
                <a:latin typeface="Questrial"/>
                <a:ea typeface="Questrial"/>
                <a:cs typeface="Questrial"/>
                <a:sym typeface="Questrial"/>
              </a:rPr>
              <a:t>e procedural</a:t>
            </a:r>
            <a:r>
              <a:rPr lang="en" sz="1100">
                <a:solidFill>
                  <a:srgbClr val="1A0E4B"/>
                </a:solidFill>
                <a:latin typeface="Questrial"/>
                <a:ea typeface="Questrial"/>
                <a:cs typeface="Questrial"/>
                <a:sym typeface="Questrial"/>
              </a:rPr>
              <a:t> and </a:t>
            </a:r>
            <a:r>
              <a:rPr b="1" lang="en" sz="1100">
                <a:solidFill>
                  <a:srgbClr val="1A0E4B"/>
                </a:solidFill>
                <a:latin typeface="Questrial"/>
                <a:ea typeface="Questrial"/>
                <a:cs typeface="Questrial"/>
                <a:sym typeface="Questrial"/>
              </a:rPr>
              <a:t>medical</a:t>
            </a:r>
            <a:r>
              <a:rPr lang="en" sz="1100">
                <a:solidFill>
                  <a:srgbClr val="1A0E4B"/>
                </a:solidFill>
                <a:latin typeface="Questrial"/>
                <a:ea typeface="Questrial"/>
                <a:cs typeface="Questrial"/>
                <a:sym typeface="Questrial"/>
              </a:rPr>
              <a:t> drama and there are also some </a:t>
            </a:r>
            <a:r>
              <a:rPr b="1" lang="en" sz="1100">
                <a:solidFill>
                  <a:srgbClr val="1A0E4B"/>
                </a:solidFill>
                <a:latin typeface="Questrial"/>
                <a:ea typeface="Questrial"/>
                <a:cs typeface="Questrial"/>
                <a:sym typeface="Questrial"/>
              </a:rPr>
              <a:t>family-oriented</a:t>
            </a:r>
            <a:r>
              <a:rPr lang="en" sz="1100">
                <a:solidFill>
                  <a:srgbClr val="1A0E4B"/>
                </a:solidFill>
                <a:latin typeface="Questrial"/>
                <a:ea typeface="Questrial"/>
                <a:cs typeface="Questrial"/>
                <a:sym typeface="Questrial"/>
              </a:rPr>
              <a:t> series like "Blue Bloods" and "Young Sheldon."</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rPr lang="en" sz="1100">
                <a:solidFill>
                  <a:srgbClr val="1A0E4B"/>
                </a:solidFill>
                <a:latin typeface="Questrial"/>
                <a:ea typeface="Questrial"/>
                <a:cs typeface="Questrial"/>
                <a:sym typeface="Questrial"/>
              </a:rPr>
              <a:t>These genres have a broad appeal and a dedicated fan base, making them attractive to streaming platforms seeking content with high viewership potential.</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p:txBody>
      </p:sp>
      <p:pic>
        <p:nvPicPr>
          <p:cNvPr id="216" name="Google Shape;216;p23"/>
          <p:cNvPicPr preferRelativeResize="0"/>
          <p:nvPr/>
        </p:nvPicPr>
        <p:blipFill rotWithShape="1">
          <a:blip r:embed="rId4">
            <a:alphaModFix/>
          </a:blip>
          <a:srcRect b="21440" l="14215" r="14207" t="13864"/>
          <a:stretch/>
        </p:blipFill>
        <p:spPr>
          <a:xfrm rot="6300032">
            <a:off x="7466782" y="-2472312"/>
            <a:ext cx="3748434" cy="3749381"/>
          </a:xfrm>
          <a:prstGeom prst="ellipse">
            <a:avLst/>
          </a:prstGeom>
          <a:noFill/>
          <a:ln>
            <a:noFill/>
          </a:ln>
        </p:spPr>
      </p:pic>
      <p:sp>
        <p:nvSpPr>
          <p:cNvPr id="217" name="Google Shape;217;p23"/>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Content Preferences and Acquisition Strategies in the Streaming Landscape</a:t>
            </a:r>
            <a:endParaRPr sz="1500"/>
          </a:p>
          <a:p>
            <a:pPr indent="0" lvl="0" marL="0" rtl="0" algn="ctr">
              <a:spcBef>
                <a:spcPts val="0"/>
              </a:spcBef>
              <a:spcAft>
                <a:spcPts val="0"/>
              </a:spcAft>
              <a:buNone/>
            </a:pPr>
            <a:r>
              <a:rPr lang="en" sz="1500"/>
              <a:t>based on Nielsen data</a:t>
            </a:r>
            <a:endParaRPr sz="1500"/>
          </a:p>
        </p:txBody>
      </p:sp>
      <p:sp>
        <p:nvSpPr>
          <p:cNvPr id="218" name="Google Shape;218;p23"/>
          <p:cNvSpPr txBox="1"/>
          <p:nvPr/>
        </p:nvSpPr>
        <p:spPr>
          <a:xfrm>
            <a:off x="5834700" y="782450"/>
            <a:ext cx="2453700" cy="39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9E9E9E"/>
                </a:solidFill>
                <a:latin typeface="Public Sans ExtraBold"/>
                <a:ea typeface="Public Sans ExtraBold"/>
                <a:cs typeface="Public Sans ExtraBold"/>
                <a:sym typeface="Public Sans ExtraBold"/>
              </a:rPr>
              <a:t>—— AA Reach %</a:t>
            </a:r>
            <a:endParaRPr sz="2000">
              <a:solidFill>
                <a:srgbClr val="9E9E9E"/>
              </a:solidFill>
              <a:latin typeface="Public Sans ExtraBold"/>
              <a:ea typeface="Public Sans ExtraBold"/>
              <a:cs typeface="Public Sans ExtraBold"/>
              <a:sym typeface="Public Sans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cxnSp>
        <p:nvCxnSpPr>
          <p:cNvPr id="223" name="Google Shape;223;p24"/>
          <p:cNvCxnSpPr>
            <a:stCxn id="224" idx="2"/>
            <a:endCxn id="225" idx="2"/>
          </p:cNvCxnSpPr>
          <p:nvPr/>
        </p:nvCxnSpPr>
        <p:spPr>
          <a:xfrm>
            <a:off x="6110525" y="2269889"/>
            <a:ext cx="802200" cy="0"/>
          </a:xfrm>
          <a:prstGeom prst="straightConnector1">
            <a:avLst/>
          </a:prstGeom>
          <a:noFill/>
          <a:ln cap="flat" cmpd="sng" w="19050">
            <a:solidFill>
              <a:schemeClr val="dk1"/>
            </a:solidFill>
            <a:prstDash val="dot"/>
            <a:round/>
            <a:headEnd len="med" w="med" type="none"/>
            <a:tailEnd len="med" w="med" type="none"/>
          </a:ln>
        </p:spPr>
      </p:cxnSp>
      <p:sp>
        <p:nvSpPr>
          <p:cNvPr id="225" name="Google Shape;225;p24"/>
          <p:cNvSpPr/>
          <p:nvPr/>
        </p:nvSpPr>
        <p:spPr>
          <a:xfrm>
            <a:off x="6912725" y="2197739"/>
            <a:ext cx="144300" cy="144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155400" y="344950"/>
            <a:ext cx="260400" cy="2604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nvSpPr>
        <p:spPr>
          <a:xfrm>
            <a:off x="77125" y="911950"/>
            <a:ext cx="405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a:p>
            <a:pPr indent="0" lvl="0" marL="0" rtl="0" algn="l">
              <a:spcBef>
                <a:spcPts val="0"/>
              </a:spcBef>
              <a:spcAft>
                <a:spcPts val="0"/>
              </a:spcAft>
              <a:buNone/>
            </a:pPr>
            <a:r>
              <a:t/>
            </a:r>
            <a:endParaRPr sz="1100">
              <a:solidFill>
                <a:srgbClr val="1A0E4B"/>
              </a:solidFill>
              <a:latin typeface="Questrial"/>
              <a:ea typeface="Questrial"/>
              <a:cs typeface="Questrial"/>
              <a:sym typeface="Questrial"/>
            </a:endParaRPr>
          </a:p>
        </p:txBody>
      </p:sp>
      <p:pic>
        <p:nvPicPr>
          <p:cNvPr id="228" name="Google Shape;228;p24"/>
          <p:cNvPicPr preferRelativeResize="0"/>
          <p:nvPr/>
        </p:nvPicPr>
        <p:blipFill rotWithShape="1">
          <a:blip r:embed="rId3">
            <a:alphaModFix/>
          </a:blip>
          <a:srcRect b="21440" l="14215" r="14207" t="13864"/>
          <a:stretch/>
        </p:blipFill>
        <p:spPr>
          <a:xfrm rot="6300032">
            <a:off x="7466782" y="-2472312"/>
            <a:ext cx="3748434" cy="3749381"/>
          </a:xfrm>
          <a:prstGeom prst="ellipse">
            <a:avLst/>
          </a:prstGeom>
          <a:noFill/>
          <a:ln>
            <a:noFill/>
          </a:ln>
        </p:spPr>
      </p:pic>
      <p:sp>
        <p:nvSpPr>
          <p:cNvPr id="229" name="Google Shape;229;p24"/>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Content Preferences and Acquisition Strategies in the Streaming Landscape</a:t>
            </a:r>
            <a:endParaRPr sz="1500"/>
          </a:p>
          <a:p>
            <a:pPr indent="0" lvl="0" marL="0" rtl="0" algn="ctr">
              <a:spcBef>
                <a:spcPts val="0"/>
              </a:spcBef>
              <a:spcAft>
                <a:spcPts val="0"/>
              </a:spcAft>
              <a:buNone/>
            </a:pPr>
            <a:r>
              <a:rPr lang="en" sz="1500"/>
              <a:t>based on Nielsen data</a:t>
            </a:r>
            <a:endParaRPr sz="1500"/>
          </a:p>
        </p:txBody>
      </p:sp>
      <p:pic>
        <p:nvPicPr>
          <p:cNvPr id="230" name="Google Shape;230;p24"/>
          <p:cNvPicPr preferRelativeResize="0"/>
          <p:nvPr/>
        </p:nvPicPr>
        <p:blipFill>
          <a:blip r:embed="rId4">
            <a:alphaModFix/>
          </a:blip>
          <a:stretch>
            <a:fillRect/>
          </a:stretch>
        </p:blipFill>
        <p:spPr>
          <a:xfrm>
            <a:off x="155400" y="1517800"/>
            <a:ext cx="4682413" cy="2793351"/>
          </a:xfrm>
          <a:prstGeom prst="rect">
            <a:avLst/>
          </a:prstGeom>
          <a:noFill/>
          <a:ln>
            <a:noFill/>
          </a:ln>
        </p:spPr>
      </p:pic>
      <p:sp>
        <p:nvSpPr>
          <p:cNvPr id="231" name="Google Shape;231;p24"/>
          <p:cNvSpPr txBox="1"/>
          <p:nvPr/>
        </p:nvSpPr>
        <p:spPr>
          <a:xfrm>
            <a:off x="155400" y="996113"/>
            <a:ext cx="3704400" cy="39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9E9E9E"/>
                </a:solidFill>
                <a:latin typeface="Public Sans ExtraBold"/>
                <a:ea typeface="Public Sans ExtraBold"/>
                <a:cs typeface="Public Sans ExtraBold"/>
                <a:sym typeface="Public Sans ExtraBold"/>
              </a:rPr>
              <a:t>—— AA Average Frequency</a:t>
            </a:r>
            <a:endParaRPr sz="2000">
              <a:solidFill>
                <a:srgbClr val="9E9E9E"/>
              </a:solidFill>
              <a:latin typeface="Public Sans ExtraBold"/>
              <a:ea typeface="Public Sans ExtraBold"/>
              <a:cs typeface="Public Sans ExtraBold"/>
              <a:sym typeface="Public Sans ExtraBold"/>
            </a:endParaRPr>
          </a:p>
        </p:txBody>
      </p:sp>
      <p:sp>
        <p:nvSpPr>
          <p:cNvPr id="232" name="Google Shape;232;p24"/>
          <p:cNvSpPr/>
          <p:nvPr/>
        </p:nvSpPr>
        <p:spPr>
          <a:xfrm>
            <a:off x="5647450" y="1951800"/>
            <a:ext cx="1711800" cy="46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3" name="Google Shape;233;p24"/>
          <p:cNvSpPr txBox="1"/>
          <p:nvPr/>
        </p:nvSpPr>
        <p:spPr>
          <a:xfrm>
            <a:off x="4975525" y="1054150"/>
            <a:ext cx="3879600" cy="3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estrial"/>
                <a:ea typeface="Questrial"/>
                <a:cs typeface="Questrial"/>
                <a:sym typeface="Questrial"/>
              </a:rPr>
              <a:t>The top 10 programs with the highest </a:t>
            </a:r>
            <a:r>
              <a:rPr b="1" lang="en" sz="1100">
                <a:solidFill>
                  <a:schemeClr val="dk1"/>
                </a:solidFill>
                <a:latin typeface="Questrial"/>
                <a:ea typeface="Questrial"/>
                <a:cs typeface="Questrial"/>
                <a:sym typeface="Questrial"/>
              </a:rPr>
              <a:t>AA Average Frequency</a:t>
            </a:r>
            <a:r>
              <a:rPr lang="en" sz="1100">
                <a:solidFill>
                  <a:schemeClr val="dk1"/>
                </a:solidFill>
                <a:latin typeface="Questrial"/>
                <a:ea typeface="Questrial"/>
                <a:cs typeface="Questrial"/>
                <a:sym typeface="Questrial"/>
              </a:rPr>
              <a:t> in 2020 offer valuable insights into viewer engagement. This metric measures how often households or individuals tuned in to each program within a month, indicating strong viewer loyalty and appeal.</a:t>
            </a:r>
            <a:endParaRPr sz="1100">
              <a:solidFill>
                <a:schemeClr val="dk1"/>
              </a:solidFill>
              <a:latin typeface="Questrial"/>
              <a:ea typeface="Questrial"/>
              <a:cs typeface="Questrial"/>
              <a:sym typeface="Questrial"/>
            </a:endParaRPr>
          </a:p>
          <a:p>
            <a:pPr indent="0" lvl="0" marL="0" rtl="0" algn="l">
              <a:spcBef>
                <a:spcPts val="0"/>
              </a:spcBef>
              <a:spcAft>
                <a:spcPts val="0"/>
              </a:spcAft>
              <a:buNone/>
            </a:pPr>
            <a:r>
              <a:t/>
            </a:r>
            <a:endParaRPr sz="1100">
              <a:solidFill>
                <a:schemeClr val="dk1"/>
              </a:solidFill>
              <a:latin typeface="Questrial"/>
              <a:ea typeface="Questrial"/>
              <a:cs typeface="Questrial"/>
              <a:sym typeface="Questrial"/>
            </a:endParaRPr>
          </a:p>
          <a:p>
            <a:pPr indent="0" lvl="0" marL="0" rtl="0" algn="l">
              <a:spcBef>
                <a:spcPts val="0"/>
              </a:spcBef>
              <a:spcAft>
                <a:spcPts val="0"/>
              </a:spcAft>
              <a:buNone/>
            </a:pPr>
            <a:r>
              <a:rPr lang="en" sz="1100">
                <a:solidFill>
                  <a:schemeClr val="dk1"/>
                </a:solidFill>
                <a:latin typeface="Questrial"/>
                <a:ea typeface="Questrial"/>
                <a:cs typeface="Questrial"/>
                <a:sym typeface="Questrial"/>
              </a:rPr>
              <a:t>Streaming platforms seek content that resonates with audiences and drives repeat engagement. </a:t>
            </a:r>
            <a:r>
              <a:rPr b="1" lang="en" sz="1100">
                <a:solidFill>
                  <a:schemeClr val="dk1"/>
                </a:solidFill>
                <a:latin typeface="Questrial"/>
                <a:ea typeface="Questrial"/>
                <a:cs typeface="Questrial"/>
                <a:sym typeface="Questrial"/>
              </a:rPr>
              <a:t>Sitcoms like "The Big Bang Theory" and "Schitt's Creek"</a:t>
            </a:r>
            <a:r>
              <a:rPr lang="en" sz="1100">
                <a:solidFill>
                  <a:schemeClr val="dk1"/>
                </a:solidFill>
                <a:latin typeface="Questrial"/>
                <a:ea typeface="Questrial"/>
                <a:cs typeface="Questrial"/>
                <a:sym typeface="Questrial"/>
              </a:rPr>
              <a:t> demonstrate this by maintaining high average frequency ratings, showing that viewers return to them multiple times.</a:t>
            </a:r>
            <a:endParaRPr sz="1100">
              <a:solidFill>
                <a:schemeClr val="dk1"/>
              </a:solidFill>
              <a:latin typeface="Questrial"/>
              <a:ea typeface="Questrial"/>
              <a:cs typeface="Questrial"/>
              <a:sym typeface="Questrial"/>
            </a:endParaRPr>
          </a:p>
          <a:p>
            <a:pPr indent="0" lvl="0" marL="0" rtl="0" algn="l">
              <a:spcBef>
                <a:spcPts val="0"/>
              </a:spcBef>
              <a:spcAft>
                <a:spcPts val="0"/>
              </a:spcAft>
              <a:buNone/>
            </a:pPr>
            <a:r>
              <a:t/>
            </a:r>
            <a:endParaRPr sz="1100">
              <a:solidFill>
                <a:schemeClr val="dk1"/>
              </a:solidFill>
              <a:latin typeface="Questrial"/>
              <a:ea typeface="Questrial"/>
              <a:cs typeface="Questrial"/>
              <a:sym typeface="Questrial"/>
            </a:endParaRPr>
          </a:p>
          <a:p>
            <a:pPr indent="0" lvl="0" marL="0" rtl="0" algn="l">
              <a:spcBef>
                <a:spcPts val="0"/>
              </a:spcBef>
              <a:spcAft>
                <a:spcPts val="0"/>
              </a:spcAft>
              <a:buNone/>
            </a:pPr>
            <a:r>
              <a:rPr lang="en" sz="1100">
                <a:solidFill>
                  <a:schemeClr val="dk1"/>
                </a:solidFill>
                <a:latin typeface="Questrial"/>
                <a:ea typeface="Questrial"/>
                <a:cs typeface="Questrial"/>
                <a:sym typeface="Questrial"/>
              </a:rPr>
              <a:t>Understanding AA Average Frequency guides platforms in selecting content that fosters </a:t>
            </a:r>
            <a:r>
              <a:rPr b="1" lang="en" sz="1100">
                <a:solidFill>
                  <a:schemeClr val="dk1"/>
                </a:solidFill>
                <a:latin typeface="Questrial"/>
                <a:ea typeface="Questrial"/>
                <a:cs typeface="Questrial"/>
                <a:sym typeface="Questrial"/>
              </a:rPr>
              <a:t>sustained viewer interest.</a:t>
            </a:r>
            <a:r>
              <a:rPr lang="en" sz="1100">
                <a:solidFill>
                  <a:schemeClr val="dk1"/>
                </a:solidFill>
                <a:latin typeface="Questrial"/>
                <a:ea typeface="Questrial"/>
                <a:cs typeface="Questrial"/>
                <a:sym typeface="Questrial"/>
              </a:rPr>
              <a:t> By prioritizing programs with high engagement metrics, streaming platforms can </a:t>
            </a:r>
            <a:r>
              <a:rPr b="1" lang="en" sz="1100">
                <a:solidFill>
                  <a:schemeClr val="dk1"/>
                </a:solidFill>
                <a:latin typeface="Questrial"/>
                <a:ea typeface="Questrial"/>
                <a:cs typeface="Questrial"/>
                <a:sym typeface="Questrial"/>
              </a:rPr>
              <a:t>enhance viewer satisfaction</a:t>
            </a:r>
            <a:r>
              <a:rPr lang="en" sz="1100">
                <a:solidFill>
                  <a:schemeClr val="dk1"/>
                </a:solidFill>
                <a:latin typeface="Questrial"/>
                <a:ea typeface="Questrial"/>
                <a:cs typeface="Questrial"/>
                <a:sym typeface="Questrial"/>
              </a:rPr>
              <a:t> and thrive in the competitive streaming market.</a:t>
            </a:r>
            <a:endParaRPr sz="1100">
              <a:solidFill>
                <a:schemeClr val="dk1"/>
              </a:solidFill>
              <a:latin typeface="Questrial"/>
              <a:ea typeface="Questrial"/>
              <a:cs typeface="Questrial"/>
              <a:sym typeface="Questrial"/>
            </a:endParaRPr>
          </a:p>
          <a:p>
            <a:pPr indent="0" lvl="0" marL="0" rtl="0" algn="l">
              <a:spcBef>
                <a:spcPts val="0"/>
              </a:spcBef>
              <a:spcAft>
                <a:spcPts val="0"/>
              </a:spcAft>
              <a:buNone/>
            </a:pPr>
            <a:r>
              <a:t/>
            </a:r>
            <a:endParaRPr sz="1100">
              <a:solidFill>
                <a:schemeClr val="dk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6438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 </a:t>
            </a:r>
            <a:endParaRPr/>
          </a:p>
        </p:txBody>
      </p:sp>
      <p:sp>
        <p:nvSpPr>
          <p:cNvPr id="239" name="Google Shape;239;p25"/>
          <p:cNvSpPr txBox="1"/>
          <p:nvPr>
            <p:ph idx="1" type="subTitle"/>
          </p:nvPr>
        </p:nvSpPr>
        <p:spPr>
          <a:xfrm>
            <a:off x="633250" y="1124375"/>
            <a:ext cx="4302300" cy="32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analysis of AA Reach % and AA Average Frequency reveals key insights into the content sought after and offered by streaming platforms:</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rPr b="1" lang="en" sz="1000"/>
              <a:t>Popular Genres:</a:t>
            </a:r>
            <a:r>
              <a:rPr lang="en" sz="1000"/>
              <a:t> Content from widely appealing genres like crime, medical, and family series to capture a broad audience.</a:t>
            </a:r>
            <a:endParaRPr sz="1000"/>
          </a:p>
          <a:p>
            <a:pPr indent="0" lvl="0" marL="0" rtl="0" algn="l">
              <a:lnSpc>
                <a:spcPct val="115000"/>
              </a:lnSpc>
              <a:spcBef>
                <a:spcPts val="1200"/>
              </a:spcBef>
              <a:spcAft>
                <a:spcPts val="0"/>
              </a:spcAft>
              <a:buNone/>
            </a:pPr>
            <a:r>
              <a:rPr b="1" lang="en" sz="1000"/>
              <a:t>Diverse Content</a:t>
            </a:r>
            <a:r>
              <a:rPr lang="en" sz="1000"/>
              <a:t>: A variety of genres including sitcoms and dramas to cater to different tastes.</a:t>
            </a:r>
            <a:endParaRPr sz="1000"/>
          </a:p>
          <a:p>
            <a:pPr indent="0" lvl="0" marL="0" rtl="0" algn="l">
              <a:lnSpc>
                <a:spcPct val="115000"/>
              </a:lnSpc>
              <a:spcBef>
                <a:spcPts val="1200"/>
              </a:spcBef>
              <a:spcAft>
                <a:spcPts val="0"/>
              </a:spcAft>
              <a:buNone/>
            </a:pPr>
            <a:r>
              <a:rPr b="1" lang="en" sz="1000"/>
              <a:t>Engagement Focus:</a:t>
            </a:r>
            <a:r>
              <a:rPr lang="en" sz="1000"/>
              <a:t> Shows with high rewatch rates, such as "The Big Bang Theory" and "Schitt's Creek," highlight strong viewer loyalty.</a:t>
            </a:r>
            <a:endParaRPr sz="1000"/>
          </a:p>
          <a:p>
            <a:pPr indent="0" lvl="0" marL="0" rtl="0" algn="l">
              <a:lnSpc>
                <a:spcPct val="115000"/>
              </a:lnSpc>
              <a:spcBef>
                <a:spcPts val="1200"/>
              </a:spcBef>
              <a:spcAft>
                <a:spcPts val="0"/>
              </a:spcAft>
              <a:buNone/>
            </a:pPr>
            <a:r>
              <a:rPr b="1" lang="en" sz="1000"/>
              <a:t>Cultural Significance:</a:t>
            </a:r>
            <a:r>
              <a:rPr lang="en" sz="1000"/>
              <a:t> Legacy shows like "The Office" draw new viewers and encourage repeated watching.</a:t>
            </a:r>
            <a:endParaRPr b="1" sz="1000"/>
          </a:p>
          <a:p>
            <a:pPr indent="0" lvl="0" marL="0" rtl="0" algn="l">
              <a:spcBef>
                <a:spcPts val="1200"/>
              </a:spcBef>
              <a:spcAft>
                <a:spcPts val="0"/>
              </a:spcAft>
              <a:buNone/>
            </a:pPr>
            <a:r>
              <a:rPr lang="en" sz="1000"/>
              <a:t>By offering a mix of engaging content across popular genres and focusing on viewer engagement and cultural significance, streaming platforms can attract and retain a loyal audience base, driving their success in the competitive streaming landscape.</a:t>
            </a:r>
            <a:endParaRPr sz="1000"/>
          </a:p>
          <a:p>
            <a:pPr indent="0" lvl="0" marL="0" rtl="0" algn="l">
              <a:spcBef>
                <a:spcPts val="0"/>
              </a:spcBef>
              <a:spcAft>
                <a:spcPts val="0"/>
              </a:spcAft>
              <a:buNone/>
            </a:pPr>
            <a:r>
              <a:t/>
            </a:r>
            <a:endParaRPr sz="1000"/>
          </a:p>
        </p:txBody>
      </p:sp>
      <p:pic>
        <p:nvPicPr>
          <p:cNvPr id="240" name="Google Shape;240;p25"/>
          <p:cNvPicPr preferRelativeResize="0"/>
          <p:nvPr/>
        </p:nvPicPr>
        <p:blipFill>
          <a:blip r:embed="rId3">
            <a:alphaModFix/>
          </a:blip>
          <a:stretch>
            <a:fillRect/>
          </a:stretch>
        </p:blipFill>
        <p:spPr>
          <a:xfrm>
            <a:off x="5127950" y="1695825"/>
            <a:ext cx="3903650" cy="23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ts of a Circle by Slidesgo">
  <a:themeElements>
    <a:clrScheme name="Simple Light">
      <a:dk1>
        <a:srgbClr val="1A0E4B"/>
      </a:dk1>
      <a:lt1>
        <a:srgbClr val="FFFFFF"/>
      </a:lt1>
      <a:dk2>
        <a:srgbClr val="FF83AE"/>
      </a:dk2>
      <a:lt2>
        <a:srgbClr val="F1F093"/>
      </a:lt2>
      <a:accent1>
        <a:srgbClr val="C8EEDD"/>
      </a:accent1>
      <a:accent2>
        <a:srgbClr val="FFFFFF"/>
      </a:accent2>
      <a:accent3>
        <a:srgbClr val="FFFFFF"/>
      </a:accent3>
      <a:accent4>
        <a:srgbClr val="FFFFFF"/>
      </a:accent4>
      <a:accent5>
        <a:srgbClr val="FFFFFF"/>
      </a:accent5>
      <a:accent6>
        <a:srgbClr val="FFFFFF"/>
      </a:accent6>
      <a:hlink>
        <a:srgbClr val="1A0E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