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7" r:id="rId6"/>
    <p:sldId id="304" r:id="rId7"/>
    <p:sldId id="281" r:id="rId8"/>
    <p:sldId id="322" r:id="rId9"/>
    <p:sldId id="314" r:id="rId10"/>
    <p:sldId id="323" r:id="rId11"/>
    <p:sldId id="324" r:id="rId12"/>
    <p:sldId id="282" r:id="rId13"/>
    <p:sldId id="319" r:id="rId14"/>
    <p:sldId id="320" r:id="rId15"/>
    <p:sldId id="325" r:id="rId16"/>
    <p:sldId id="321" r:id="rId17"/>
    <p:sldId id="326" r:id="rId18"/>
    <p:sldId id="317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8E"/>
    <a:srgbClr val="4472C4"/>
    <a:srgbClr val="FDFBF6"/>
    <a:srgbClr val="AAC4E9"/>
    <a:srgbClr val="202C8F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3T18:50:23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5576 414 24575,'-5'-3'0,"-1"-1"0,1 1 0,-1 0 0,0 1 0,0 0 0,-1-1 0,1 2 0,0-1 0,-1 1 0,1 0 0,-12 0 0,-16-4 0,-430-88 0,173 37 0,-70-5 0,-620-23 0,415 48 0,-261-15 0,725 50 0,-129 5 0,179 3 0,0 3 0,-52 17 0,78-18 0,0 1 0,1 1 0,0 1 0,1 2 0,1 0 0,-29 24 0,-12 5 0,-1-4 0,35-22 0,-37 27 0,-203 166 0,197-155 0,-95 81 0,135-105 0,0 1 0,3 2 0,1 1 0,-40 62 0,27-42 0,34-47 0,0 1 0,1 0 0,1 0 0,-1 0 0,2 1 0,-1 0 0,-4 14 0,-8 25 0,8-24 0,-12 51 0,-1 20 0,-8 47 0,-20 91 0,35-167 0,7-26 0,3 1 0,-3 65 0,10 85 0,2-75 0,-1-57 0,3-1 0,17 84 0,42 117 0,-50-204 0,-2-9 0,2 0 0,1-2 0,39 79 0,7 1 0,-46-89 0,1-1 0,3 0 0,0-2 0,36 46 0,-9-28 0,3-2 0,3-2 0,1-2 0,100 64 0,-114-88 0,1-1 0,0-2 0,2-1 0,48 11 0,8 4 0,-1-1 0,164 31 0,107-7 0,-128-21 0,480 28 0,5-59 0,-376-5 0,-231-3 0,0-5 0,168-36 0,-4 3 0,133-29 0,-121 8 0,-198 47 0,-1-5 0,105-37 0,-123 30 0,123-66 0,63-58 0,-209 120 0,20-13 0,72-59 0,-113 79 0,-2-2 0,-1-1 0,-1-2 0,33-44 0,-48 52 0,-1 0 0,0-1 0,12-35 0,8-18 0,-23 56 0,8-13 0,-1 0 0,-2-2 0,-1 0 0,-2 0 0,8-44 0,-10-23 0,-4 0 0,-10-139 0,-1 49 0,5 177 0,1 5 0,-1 0 0,0-1 0,0 1 0,-2 0 0,1 0 0,-2 0 0,1 0 0,-1 0 0,-8-17 0,-34-57 0,-3 1 0,-60-76 0,-30-58 0,123 192 0,3 8 0,-1 0 0,-1 1 0,-1 0 0,-28-25 0,25 26 0,1-1 0,0-1 0,-19-28 0,29 38 0,0 1 0,0-1 0,0 1 0,-1 0 0,0 1 0,-1 0 0,1 0 0,-16-7 0,-28-21 0,-21-28 0,37 30 0,-57-39 0,57 44 0,29 20 0,0 1 0,-1 1 0,1-1 0,-1 1 0,0 0 0,-13-4 0,12 5 0,0 0 0,1 0 0,0 0 0,0-1 0,0 0 0,0 0 0,1-1 0,0 0 0,-8-9 0,15 15 0,-10-8 0,0 1 0,0 0 0,-1 0 0,-20-8 0,-26-17 0,37 19 0,-1 2 0,0 0 0,-37-13 0,39 17 0,1-1 0,-1 0 0,1-1 0,1-2 0,-31-21 0,42 27-124,1 0 0,-1 0 0,0 1 0,-1 0 0,1 1 0,-1-1-1,0 1 1,1 0 0,-1 1 0,-13-3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8:29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 58 24575,'-15'-1'0,"7"1"0,0 0 0,0 0 0,0 1 0,-9 2 0,15-3 0,-1 1 0,1-1 0,0 1 0,0 0 0,0 0 0,0 0 0,0 1 0,0-1 0,0 0 0,0 1 0,0-1 0,1 1 0,-1 0 0,0-1 0,1 1 0,0 0 0,-1 0 0,1 0 0,-1 2 0,-14 35 0,-9 18 0,23-53 0,0 0 0,0 0 0,-1-1 0,0 1 0,1-1 0,-1 0 0,0 0 0,-1 0 0,1 0 0,-1 0 0,-4 2 0,22-13 0,15-8 0,43-6 0,-40 11 0,0 2 0,0 1 0,0 2 0,61-5 0,-39 12 0,-39 0 0,0 0 0,0-1 0,1 0 0,-1-1 0,0-1 0,0-1 0,27-8 0,-13-2 0,1 2 0,0 1 0,1 1 0,0 1 0,0 2 0,0 1 0,57-1 0,2218 10 0,-1308-5 0,-977 2 0,-1 1 0,37 8 0,-35-5 0,0-1 0,26 1 0,66-6 0,44 2 0,-61 16 0,-59-9 0,-28-6 0,1 0 0,-1 1 0,1 0 0,-1 0 0,0 1 0,13 8 0,-23-12 0,1 0 0,-1 0 0,0 1 0,1-1 0,-1 0 0,0 0 0,1 1 0,-1-1 0,0 0 0,1 0 0,-1 1 0,0-1 0,1 1 0,-1-1 0,0 0 0,0 1 0,1-1 0,-1 1 0,0-1 0,0 0 0,0 1 0,0-1 0,0 1 0,0-1 0,0 1 0,0-1 0,0 0 0,0 1 0,0-1 0,0 1 0,0-1 0,0 1 0,0-1 0,0 1 0,0-1 0,0 0 0,-1 1 0,1-1 0,0 1 0,-20 13 0,-29 2 0,-2-9 0,-1-2 0,1-3 0,-69-5 0,17 1 0,19-2 0,-109-20 0,30 3 0,-201 14 0,213 9 0,132-3 0,0-1 0,-36-9 0,33 7 0,-38-5 0,-45 7 0,49 1 0,-101-13 0,87 6 0,-1 3 0,-112 6 0,66 1 0,20-2 0,-253-11 0,13-6 0,297 15 0,-62-10 0,-14-1 0,-14-1 0,-19-1 0,-126 16 0,467-3 0,227 5 0,-234 10 0,83 1 0,427-15 0,-661 4 0,1 1 0,-1 2 0,0 1 0,59 22 0,-42-13 0,-51-16 0,13 3 69,-1 1-1,0 1 0,0 0 0,13 8 1,-22-12-130,-1 0 0,0 1 0,1-1 0,-1 1 0,0 0 0,0 0 0,-1 0 0,1 0 0,0 0 0,0 0 0,-1 0 0,0 0 0,1 1 0,-1-1 0,0 0 0,0 1 0,0-1 0,0 1 1,-1 0-1,1-1 0,-1 1 0,1 0 0,-1-1 0,0 1 0,0 0 0,0-1 0,-1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8:31.7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2074 33 24575,'-1037'0'0,"1013"-2"0,0 0 0,-29-7 0,-26-3 0,-346 7 0,238 7 0,116 0 0,-79-4 0,127-2-1365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24:30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24575,'17'1'0,"1"0"0,0 1 0,-1 0 0,0 1 0,0 2 0,0-1 0,0 2 0,0 0 0,-1 1 0,26 16 0,-30-18 0,0 0 0,-1-1 0,2 0 0,-1-1 0,0-1 0,0 0 0,1-1 0,0 0 0,-1 0 0,23-3 0,-17 1 0,1 1 0,0 1 0,0 0 0,18 5 0,-7 3 0,44 20 0,1 1 0,-66-27 0,-1 1 0,0 0 0,13 9 0,-14-9 0,-1 0 0,1 0 0,0 0 0,1-1 0,12 4 0,18 3 0,-1 1 0,68 31 0,-94-36 0,-1 1 0,1 0 0,-1 1 0,15 15 0,-18-16 0,0 0 0,1-1 0,0 1 0,1-1 0,-1-1 0,1 0 0,0 0 0,12 4 0,168 59 0,-159-57 0,17 7 0,91 22 0,-120-35 0,-1 0 0,0 1 0,27 14 0,28 10 0,-52-24 0,-1 1 0,1 1 0,18 10 0,-24-12 0,1 0 0,-1-2 0,1 1 0,0-2 0,0 0 0,0 0 0,29 0 0,-17-1 0,-18 1 0,1-1 0,-1 1 0,0 1 0,0 0 0,0 0 0,0 1 0,0 0 0,-1 1 0,0 0 0,12 12 0,12 6 0,-26-20 0,1 2 0,1-1 0,-1 0 0,1 0 0,1-1 0,-1 0 0,0 0 0,1-1 0,10 3 0,-5-3 0,-1 2 0,1 0 0,-1 0 0,0 1 0,21 14 0,-18-11 0,0 0 0,33 12 0,11 1 0,89 48 0,-53-23 0,135 45 0,-206-83 0,0-1 0,31 6 0,-39-11 0,-1 1 0,1 0 0,-1 1 0,0 1 0,-1 1 0,1 0 0,26 17 0,-26-12 0,0-1 0,1-1 0,0-1 0,0 0 0,1-1 0,0-1 0,1-1 0,-1-1 0,1 0 0,0-1 0,0-1 0,1-1 0,-1-1 0,23-1 0,1-2 0,-26 1 0,0 1 0,0 0 0,19 3 0,-30-2 0,-1 0 0,0 0 0,0 0 0,0 1 0,-1 0 0,1 0 0,0 1 0,-1-1 0,1 1 0,-1 0 0,0 0 0,0 0 0,0 1 0,5 5 0,18 27 0,-20-26 0,0-1 0,0 1 0,1-1 0,16 13 0,-21-19 0,0-1 0,0 0 0,0 0 0,1-1 0,-1 1 0,1-1 0,-1 1 0,1-1 0,0 0 0,-1-1 0,1 1 0,0 0 0,0-1 0,0 0 0,-1 0 0,1 0 0,0-1 0,0 1 0,4-2 0,54-18 0,-46 14 0,1 1 0,24-6 0,-32 10 0,13-2 0,-20 2 0,-13 1 0,-1186 3 0,689-4 0,500 1 0,1 1 0,-1 0 0,1 0 0,0 0 0,-1 1 0,1 1 0,0-1 0,0 1 0,0 0 0,1 1 0,-1 0 0,1 0 0,0 0 0,0 0 0,0 1 0,1 0 0,-1 1 0,1-1 0,-5 8 0,6-9 0,-1 0 0,1 0 0,-1 0 0,0-1 0,0 0 0,-1 0 0,1 0 0,-1-1 0,-6 3 0,8-4 0,1 0 0,-1 0 0,0 0 0,1 1 0,0-1 0,-1 1 0,1 0 0,0 0 0,0 0 0,0 1 0,0-1 0,0 1 0,0-1 0,1 1 0,0 0 0,-1 0 0,1 0 0,0 1 0,0-1 0,1 0 0,-1 1 0,1-1 0,-1 1 0,0 3 0,-2 27 0,1 0 0,1 0 0,6 66 0,0-12 0,-4 1011 0,1-1088 0,1-1 0,0 1 0,0 0 0,1-1 0,1 1 0,0-1 0,0 0 0,1 0 0,9 14 0,-8-12 0,1 0 0,-1 0 0,-1 1 0,0 0 0,5 24 0,-5 30 0,-5-48 0,2 0 0,5 30 0,2 9 0,-3 0 0,-2 1 0,-6 100 0,0-45 0,2 349 0,-1-446 0,0-1 0,-1 0 0,0 0 0,-1 0 0,-7 19 0,8-28 0,0-1 0,0 0 0,-1 0 0,1 0 0,-2-1 0,1 1 0,-1-1 0,1 1 0,-2-1 0,1 0 0,0-1 0,-1 1 0,0-1 0,0 0 0,-10 7 0,13-10 0,0 0 0,1 0 0,-1 0 0,0-1 0,0 1 0,0 0 0,0-1 0,0 1 0,0-1 0,0 0 0,-1 0 0,1 1 0,0-1 0,0-1 0,0 1 0,0 0 0,0 0 0,0-1 0,0 1 0,0-1 0,0 0 0,-3-1 0,3 0 0,0 0 0,0 0 0,0 0 0,0 0 0,0 0 0,0-1 0,1 1 0,-1-1 0,1 1 0,0-1 0,-1 1 0,1-1 0,1 0 0,-2-3 0,-1-12 0,0 1 0,1-1 0,1 0 0,2-20 0,-1 35 0,4-900 0,-4 625 0,5 225 0,-5 51 0,0 0 0,1 0 0,-1 0 0,0 0 0,1 0 0,0 0 0,-1 0 0,1 0 0,0 1 0,0-1 0,0 0 0,0 1 0,0-1 0,0 0 0,1 1 0,-1-1 0,1 1 0,-1 0 0,1 0 0,-1-1 0,1 1 0,0 0 0,3-1 0,-5 2 0,1 0 0,0 0 0,-1 0 0,1 0 0,0 0 0,0 1 0,-1-1 0,1 0 0,0 0 0,-1 1 0,1-1 0,0 0 0,-1 1 0,1-1 0,-1 1 0,1-1 0,-1 1 0,1-1 0,-1 1 0,1 0 0,-1-1 0,1 1 0,-1-1 0,0 1 0,1 0 0,-1-1 0,0 1 0,0 0 0,1 0 0,-1-1 0,0 2 0,6 31 0,-4-20 0,34 104 0,-24-82 0,-1 2 0,10 55 0,-10-30 0,31 92 0,-27-107 0,-2 1 0,-2 0 0,8 84 0,-17-111 0,2-1 0,0 0 0,1 0 0,1 0 0,0 0 0,12 22 0,13 38 0,-29-71 0,1-1 0,0 1 0,1-1 0,5 10 0,-7-16 0,-1 1 0,1-1 0,0 0 0,0 1 0,1-1 0,-1 0 0,0 0 0,1 0 0,-1-1 0,1 1 0,-1-1 0,1 1 0,0-1 0,0 0 0,5 2 0,-3-2 0,-1 1 0,1-1 0,-1 1 0,1 0 0,-1 0 0,0 1 0,0-1 0,0 1 0,0 0 0,0 0 0,-1 0 0,1 1 0,2 3 0,3 5 0,-1 0 0,14 27 0,-20-34 0,4 8 0,0 0 0,-1 0 0,0 0 0,-2 1 0,1 0 0,-2 0 0,1 0 0,-1 27 0,-2-33 0,0 1 0,-1-1 0,0 1 0,0-1 0,-1 1 0,0-1 0,-1 0 0,0 0 0,0 0 0,0 0 0,-1-1 0,0 1 0,-1-1 0,0 0 0,-10 12 0,9-14 0,0 0 0,0 0 0,0-1 0,-1 0 0,0 0 0,0 0 0,0-1 0,0 0 0,-1 0 0,-9 2 0,12-4 0,1 0 0,-1 0 0,0-1 0,0 1 0,1-1 0,-1 0 0,0 0 0,0-1 0,1 1 0,-1-1 0,0 0 0,1 0 0,-1-1 0,1 1 0,-1-1 0,1 0 0,0 0 0,-5-4 0,6 3 0,0 1 0,1-1 0,-1 0 0,1 0 0,-1 0 0,1 0 0,0-1 0,1 1 0,-1-1 0,0 1 0,1-1 0,0 1 0,0-1 0,0 0 0,0 0 0,1 1 0,-1-1 0,1 0 0,0 0 0,0 0 0,0 1 0,1-1 0,0-4 0,3-11 0,1 1 0,0 0 0,12-26 0,-8 20 0,3-13 0,-1-1 0,-2-1 0,4-39 0,5-123 0,-10 81 0,1 24 0,14-282 0,-24-364 0,0 701 0,-2 0 0,-1 0 0,-2 1 0,-2 0 0,-2 0 0,-2 0 0,-18-42 0,21 61 0,2-1 0,1 1 0,0-1 0,2 0 0,-4-45 0,9-117 0,3 73 0,-5 83 0,7-122 0,-4 133 0,1 1 0,1 0 0,0-1 0,1 2 0,0-1 0,2 1 0,8-16 0,-12 26 0,0 0 0,1 1 0,0-1 0,0 1 0,0 0 0,0 0 0,1 0 0,-1 1 0,1 0 0,0-1 0,0 2 0,0-1 0,1 1 0,-1-1 0,0 1 0,1 1 0,0-1 0,-1 1 0,8-1 0,13 0 0,-1 0 0,1 2 0,29 4 0,-9-2 0,-10-1 0,0-2 0,0-1 0,47-10 0,175-33 0,-203 32 0,0-2 0,56-23 0,39-11 0,67-13 0,-157 42 0,-14 3 0,2 3 0,-1 1 0,2 2 0,61-5 0,-107 16 0,1 0 0,0 0 0,0 0 0,-1 0 0,1 1 0,0 0 0,-1-1 0,5 3 0,-8-3 0,1 0 0,-1 0 0,1 1 0,-1-1 0,0 0 0,1 0 0,-1 1 0,1-1 0,-1 0 0,0 1 0,1-1 0,-1 1 0,0-1 0,0 0 0,1 1 0,-1-1 0,0 1 0,0-1 0,0 1 0,1-1 0,-1 0 0,0 1 0,0-1 0,0 2 0,0-1 0,0 0 0,-1 1 0,1-1 0,-1 0 0,1 1 0,-1-1 0,1 0 0,-1 0 0,1 0 0,-1 0 0,0 1 0,0-1 0,-1 1 0,-7 7 0,0-1 0,0 0 0,-1-1 0,0 0 0,-1-1 0,0 0 0,0 0 0,0-1 0,-14 4 0,6-1 0,1 0 0,-21 13 0,15-5 0,0-2 0,-1 0 0,-1-2 0,0-1 0,0-1 0,-1-1 0,0-2 0,-35 6 0,30-8 0,1 1 0,-1 2 0,2 1 0,-1 1 0,2 2 0,-1 1 0,1 1 0,1 1 0,-33 25 0,28-16 0,0-1 0,-2-2 0,-37 17 0,54-29 0,0 1 0,1 1 0,0 0 0,1 1 0,1 1 0,0 1 0,0 0 0,-16 22 0,-9 6 0,30-33 0,-1 0 0,-1-1 0,1-1 0,-1 0 0,-1-1 0,1 0 0,-1 0 0,0-2 0,0 0 0,-23 5 0,4-1 0,-9 13 0,32-15 0,0-1 0,-1 0 0,-16 6 0,24-10 0,0-1 0,0 1 0,0-1 0,0 0 0,0 1 0,0-1 0,0 0 0,0 0 0,0 0 0,0 0 0,0-1 0,0 1 0,0 0 0,0-1 0,0 1 0,0-1 0,0 0 0,0 0 0,0 0 0,0 0 0,1 0 0,-1 0 0,-2-3 0,2 3 0,1 0 0,0-1 0,0 1 0,-1-1 0,1 1 0,1-1 0,-1 0 0,0 1 0,0-1 0,0 0 0,1 0 0,-1 0 0,1 1 0,0-1 0,-1 0 0,1 0 0,0 0 0,0 0 0,0 0 0,1-3 0,-1 2 0,1-1 0,1 1 0,-1-1 0,0 1 0,1-1 0,-1 1 0,1 0 0,0 0 0,0 0 0,4-4 0,-3 3 0,-1 1 0,1 0 0,0 0 0,0 1 0,0-1 0,0 1 0,1-1 0,-1 1 0,1 0 0,-1 1 0,1-1 0,0 0 0,-1 1 0,1 0 0,0 0 0,0 0 0,0 0 0,0 1 0,0-1 0,7 1 0,-6 2 0,-1-1 0,0 1 0,0 0 0,0 0 0,0 0 0,0 1 0,0-1 0,0 1 0,-1 0 0,1 0 0,-1 0 0,0 1 0,0-1 0,0 1 0,-1 0 0,1 0 0,-1 0 0,0 0 0,0 0 0,0 0 0,0 0 0,1 8 0,2 10 0,0-1 0,-2 1 0,2 32 0,-4-39 0,26 164 0,-10-77 0,-3-26 0,-7-39 0,-1 1 0,1 53 0,-10 33 0,5 124 0,23-100 0,-22-127 0,1-1 0,1 0 0,10 27 0,-7-27 0,-2 0 0,-1 0 0,5 33 0,-7 241 0,-5-150 0,2 652 0,-1-810 0,-1 1 0,0-1 0,-4-13 0,-4-24 0,1-69 0,9-132 0,3 101 0,-5 16 0,4-153 0,8 195 0,24-104 0,-21 127 0,-12 67 0,0-9 0,1 0 0,1 0 0,0 0 0,1 0 0,0 0 0,1 1 0,11-20 0,-16 30 0,0 1 0,0 0 0,0 0 0,0 0 0,0 0 0,1-1 0,-1 1 0,0 0 0,0 0 0,0 0 0,0 0 0,0 0 0,0 0 0,1-1 0,-1 1 0,0 0 0,0 0 0,0 0 0,0 0 0,0 0 0,1 0 0,-1 0 0,0 0 0,0 0 0,0 0 0,0 0 0,1 0 0,-1 0 0,0 0 0,0 0 0,0 0 0,1 0 0,-1 0 0,0 0 0,0 0 0,0 0 0,0 0 0,1 0 0,-1 0 0,0 0 0,0 0 0,0 0 0,0 0 0,0 1 0,1-1 0,2 10 0,-1 13 0,-4 11 0,-9 41 0,-2 22 0,9-65 0,-1 1 0,-2-1 0,0-1 0,-21 50 0,17-49 0,4-6 0,1-1 0,2 1 0,-3 29 0,5-29 0,-2 0 0,0 0 0,-9 27 0,-4-2 0,3 1 0,-13 86 0,25-127 0,0-1 0,-1 1 0,-1-1 0,1 0 0,-2 0 0,-6 11 0,8-15 0,0 0 0,-1 0 0,0-1 0,0 1 0,0-1 0,-1 0 0,0-1 0,0 1 0,0-1 0,-10 7 0,14-10 0,0-1 0,-1 0 0,1 1 0,0-1 0,0 0 0,0 1 0,0-1 0,-1 0 0,1 0 0,0 0 0,0 0 0,-1 0 0,1-1 0,0 1 0,0 0 0,0 0 0,-1-1 0,1 1 0,0-1 0,0 1 0,0-1 0,0 1 0,0-1 0,0 0 0,0 1 0,0-1 0,0 0 0,0 0 0,0 0 0,1 0 0,-1 0 0,0 0 0,1 0 0,-1 0 0,0 0 0,1 0 0,-1 0 0,1 0 0,0 0 0,-1-1 0,1 1 0,0-2 0,-3-6 0,1 0 0,0-1 0,0 1 0,1-10 0,-2-28 0,2 0 0,8-81 0,-4 110 0,2 0 0,9-28 0,-12 39 0,1 1 0,0-1 0,0 1 0,0 0 0,1 0 0,-1 0 0,1 1 0,1-1 0,8-8 0,-12 14 0,0-1 0,0 1 0,0-1 0,0 1 0,0-1 0,0 1 0,0 0 0,0 0 0,0-1 0,0 1 0,1 0 0,-1 0 0,0 0 0,0 0 0,0 0 0,0 1 0,0-1 0,0 0 0,0 0 0,0 1 0,1-1 0,-1 0 0,0 1 0,0-1 0,0 1 0,-1 0 0,1-1 0,0 1 0,0 0 0,0-1 0,0 1 0,-1 0 0,1 0 0,0 0 0,-1 0 0,1 0 0,0 0 0,0 1 0,4 7 0,1 0 0,-1 0 0,4 13 0,-4-11 0,13 29 0,18 56 0,-28-75 0,2 0 0,0-1 0,1 0 0,19 24 0,12 22 0,-38-59 0,8 18 0,2-2 0,1 0 0,0-1 0,2 0 0,24 24 0,-3-7 0,-29-28 0,1-1 0,0 0 0,0 0 0,1-1 0,1-1 0,0 1 0,0-2 0,0 0 0,17 7 0,-2-4 0,2-1 0,-1-1 0,1-2 0,0-1 0,1-1 0,38-1 0,-38-3 0,-1-1 0,52 6 0,-71-4 0,1 1 0,-1 1 0,-1 0 0,1 0 0,0 1 0,-1 0 0,0 1 0,16 10 0,-21-12 0,0-1 0,-1 1 0,0-1 0,0 1 0,0 0 0,0 0 0,0 1 0,0-1 0,3 7 0,-5-9 0,-1 0 0,0-1 0,0 1 0,0-1 0,0 1 0,1 0 0,-1-1 0,0 1 0,0-1 0,0 1 0,0 0 0,0-1 0,-1 1 0,1 0 0,0-1 0,0 1 0,0-1 0,0 1 0,-1-1 0,1 1 0,0 0 0,-1-1 0,1 1 0,0-1 0,-1 1 0,0 0 0,0 0 0,-1 0 0,0 0 0,0 0 0,0 0 0,0 0 0,0 0 0,0 0 0,0-1 0,0 1 0,0-1 0,-4 1 0,-18 0 0,-1 0 0,1-2 0,0-1 0,-46-9 0,-19-1 0,-265 7 0,232 7 0,380 0 0,267-5 0,-90-49 0,-431 52 0,22-6 0,44-15 0,-49 14 0,1 0 0,0 2 0,24-4 0,-11 4 0,0-2 0,53-18 0,-60 17 0,0 2 0,1 1 0,-1 2 0,1 1 0,0 1 0,43 5 0,2-2 0,-17-2 0,-21-2 0,1 2 0,-1 2 0,0 1 0,1 2 0,49 13 0,-49-9 0,1-1 0,0-2 0,0-2 0,0-1 0,63-4 0,-88 1 0,-1 0 0,0 0 0,0 2 0,0-1 0,16 5 0,-22-4 0,0-1 0,-1 1 0,1 1 0,-1-1 0,0 1 0,0 0 0,0 0 0,0 0 0,0 0 0,7 9 0,-11-12 0,-1 1 0,1-1 0,-1 1 0,1-1 0,-1 1 0,1-1 0,-1 1 0,1-1 0,-1 1 0,0 0 0,1-1 0,-1 1 0,0-1 0,0 1 0,1 0 0,-1-1 0,0 1 0,0 0 0,0 0 0,0-1 0,0 1 0,0 0 0,0-1 0,0 1 0,0 0 0,0-1 0,0 1 0,-1 0 0,1-1 0,0 1 0,0 0 0,-1-1 0,1 2 0,-2-1 0,1 0 0,-1 0 0,1 0 0,-1 0 0,0 0 0,1 0 0,-1 0 0,0 0 0,0-1 0,1 1 0,-1-1 0,-2 1 0,-56 4 0,58-5 0,-594 0 0,235-2 0,253 4 0,-118-5 0,207 0 0,0 0 0,-24-9 0,36 10 0,7 2 0,0 0 0,0 0 0,0-1 0,0 1 0,0 0 0,0 0 0,0 0 0,0 0 0,0 0 0,0 0 0,0 0 0,0 0 0,0 0 0,0 0 0,0 0 0,0-1 0,0 1 0,0 0 0,0 0 0,0 0 0,0 0 0,0 0 0,0 0 0,0 0 0,0 0 0,0 0 0,0 0 0,0-1 0,0 1 0,0 0 0,0 0 0,0 0 0,0 0 0,0 0 0,0 0 0,0 0 0,0 0 0,-1 0 0,1 0 0,0 0 0,0 0 0,0 0 0,0 0 0,0 0 0,0 0 0,0 0 0,0-1 0,15-1 0,25 1 0,473 18 0,-69-6 0,-324-11 0,-110 0 0,1-1 0,-1 0 0,0-1 0,1 0 0,-1 0 0,12-5 0,-17 5 0,1 0 0,-1-1 0,1 0 0,-1 0 0,0 0 0,0-1 0,0 1 0,-1-1 0,1 0 0,-1-1 0,0 1 0,4-6 0,-1 0 0,1-1 0,0 2 0,0-1 0,1 1 0,0 1 0,1 0 0,0 0 0,0 1 0,1 0 0,0 0 0,0 1 0,1 1 0,-1 0 0,1 1 0,0 0 0,1 1 0,17-3 0,10-1 0,-8 0 0,2 1 0,-1 2 0,0 2 0,36 1 0,-66 2 0,0-1 0,0 1 0,0 0 0,0 0 0,0 0 0,0 0 0,0 1 0,0-1 0,-1 1 0,1-1 0,-1 1 0,1 0 0,-1 0 0,0 0 0,1 0 0,-1 1 0,0-1 0,-1 1 0,1-1 0,0 1 0,-1 0 0,1-1 0,-1 1 0,0 0 0,0 0 0,0 0 0,0 0 0,-1 0 0,1 0 0,-1 0 0,0 5 0,1 3 0,0-1 0,-1 1 0,-1-1 0,0 1 0,0-1 0,-1 0 0,0 1 0,-5 13 0,2-11 0,3-5 0,-1-1 0,1 0 0,-1 0 0,-1 0 0,1 0 0,-1-1 0,0 1 0,-1-1 0,1 0 0,-9 8 0,13-14 0,-1 0 0,1 1 0,-1-1 0,0 0 0,1 0 0,-1 1 0,1-1 0,-1 0 0,1 0 0,-1 0 0,1 0 0,-1 0 0,0 0 0,1 0 0,-1 0 0,1 0 0,-1 0 0,1 0 0,-1 0 0,0-1 0,1 1 0,-1 0 0,1 0 0,-1-1 0,1 1 0,-1 0 0,1 0 0,-1-1 0,1 1 0,0-1 0,-1 1 0,1 0 0,-1-1 0,1 1 0,0-1 0,-1 1 0,1-1 0,0 1 0,0-1 0,-1 1 0,1-1 0,0 1 0,0-1 0,0 1 0,0-1 0,0 0 0,0 1 0,0-1 0,0 0 0,-5-33 0,5 32 0,-2-65 0,3 0 0,3 0 0,3 1 0,18-74 0,12-52 0,-7-1 0,7-361 0,-38-809 0,2 1357 0,-2 1 0,1-1 0,-1 0 0,1 1 0,-2-1 0,1 0 0,0 1 0,-1-1 0,0 1 0,-1 0 0,-3-8 0,3 10 0,1 0 0,-1 0 0,0 0 0,0 0 0,0 1 0,0-1 0,0 1 0,0 0 0,-1 0 0,1 0 0,-1 0 0,1 0 0,-1 1 0,0 0 0,1 0 0,-1 0 0,-7-1 0,-31-2 0,33 4 0,0-1 0,0 0 0,0 0 0,-1-1 0,2 0 0,-1-1 0,0 0 0,-10-5 0,-28-19 0,35 19 0,0 1 0,-1-1 0,0 2 0,0 0 0,0 1 0,-1 0 0,0 1 0,-28-5 0,-63-8 0,54 8 0,-58-13 0,-40-6 0,-224 21 0,215 9 0,-919-2 0,1056 1 0,0 1 0,-1 1 0,1 1 0,1 1 0,-30 10 0,29-5 0,0 0 0,1 2 0,0 0 0,-33 28 0,27-19 0,-33 18 0,44-31 0,7-4 0,0 0 0,0 1 0,0 0 0,-11 10 0,18-14 0,0 0 0,0 0 0,0 0 0,-1 1 0,1-1 0,0 0 0,1 1 0,-1-1 0,0 1 0,0-1 0,1 1 0,-1-1 0,1 1 0,-1 0 0,1-1 0,0 1 0,-1 0 0,1-1 0,0 1 0,0 0 0,0-1 0,0 1 0,1 0 0,-1-1 0,0 1 0,1-1 0,-1 1 0,1 0 0,-1-1 0,1 1 0,1 1 0,3 4 0,0 0 0,1 0 0,0 0 0,0-1 0,1 0 0,0 0 0,0 0 0,0-1 0,1 0 0,0-1 0,10 5 0,12 5 0,54 16 0,13-3 0,2-4 0,165 16 0,202-19 0,881-21 0,-1340 0 0,-4 1 0,1 0 0,-1-1 0,0 1 0,0 1 0,0-1 0,1 0 0,-1 1 0,0-1 0,0 1 0,0 0 0,0 0 0,0 0 0,0 1 0,0-1 0,2 2 0,-5-2 0,0-1 0,0 0 0,0 1 0,0-1 0,0 1 0,0-1 0,0 0 0,0 1 0,0-1 0,0 0 0,0 1 0,0-1 0,-1 1 0,1-1 0,0 0 0,0 1 0,0-1 0,-1 0 0,1 0 0,0 1 0,0-1 0,-1 0 0,1 0 0,0 1 0,-1-1 0,1 0 0,0 0 0,-1 0 0,1 1 0,0-1 0,-1 0 0,1 0 0,-1 0 0,1 0 0,0 0 0,-1 0 0,1 0 0,-1 0 0,1 0 0,0 0 0,-1 0 0,0 0 0,-18 3 0,3-4 0,0-1 0,-1-1 0,2 0 0,-1-1 0,0-1 0,-23-10 0,-3 0 0,-281-116 0,220 88 0,-212-56 0,260 84 0,-20-7 0,-116-27 0,84 27 0,71 12 0,-1 2 0,1 2 0,-2 2 0,-56 0 0,77 6 0,0 1 0,1 1 0,-1 1 0,1 1 0,0 0 0,-22 12 0,-7 1 0,11-4 0,23-9 0,-1-1 0,1 0 0,-1-1 0,-1 0 0,-20 3 0,13-3 0,0 0 0,0 1 0,1 2 0,-36 15 0,30-11 0,-49 15 0,59-22 0,1 1 0,0 1 0,1 1 0,-21 12 0,-27 13 0,-69 32 0,124-61 0,-93 63 0,90-59 0,0-1 0,1 1 0,1 1 0,-1 0 0,1 0 0,0 0 0,1 1 0,0 0 0,-6 12 0,-1 4 0,2 0 0,-12 39 0,17-45 0,2-1 0,0 1 0,-2 31 0,6-40 0,-1 0 0,1 0 0,1 0 0,0 0 0,0 0 0,1 0 0,1-1 0,5 16 0,-6-20 0,1-1 0,0-1 0,0 1 0,0 0 0,1-1 0,-1 0 0,1 0 0,0 0 0,0 0 0,0 0 0,0-1 0,0 0 0,1 0 0,-1 0 0,1 0 0,-1-1 0,1 1 0,5 0 0,12 2 0,0 0 0,32 1 0,130-5 0,-101-1 0,-47-2 0,1-1 0,-1-2 0,58-17 0,-24 5 0,36-5 0,65-16 0,-137 31 0,-1 2 0,1 1 0,39 0 0,106 6 0,-65 1 0,55 12 0,-31 0 0,-6 0 0,18 0 0,-125-12 0,-1 1 0,1 1 0,45 15 0,-46-12 0,0-1 0,1 0 0,0-2 0,25 1 0,98-8 0,-128 1 0,0-1 0,0-1 0,0-1 0,-1 0 0,24-11 0,20-4 0,-41 14 0,-1-1 0,25-11 0,-41 16 0,-1-1 0,1 1 0,-1 0 0,0-1 0,0 0 0,0 0 0,-1 0 0,1-1 0,-1 1 0,0-1 0,0 0 0,0 0 0,0 0 0,-1 0 0,4-7 0,-5 9 0,-1 0 0,1 0 0,-1 0 0,1 0 0,-1 0 0,0-1 0,0 1 0,1 0 0,-2 0 0,1 0 0,0-1 0,0 1 0,-1 0 0,1 0 0,-1 0 0,0 0 0,1 0 0,-1 0 0,0 0 0,0 0 0,0 0 0,-1 0 0,1 0 0,0 1 0,-1-1 0,1 0 0,-1 1 0,0-1 0,1 1 0,-1 0 0,0-1 0,0 1 0,0 0 0,0 0 0,0 0 0,-3 0 0,-10-5 0,0 1 0,0 1 0,0 0 0,-18-2 0,19 4 0,-101-15 0,-154-3 0,-120 21 0,159 1 0,-909-2 0,1125-1 0,1 0 0,0-1 0,-1-1 0,1 0 0,1-1 0,-24-10 0,-32-9 0,67 23 0,0 0 0,-1 0 0,1-1 0,0 1 0,0 0 0,-1 0 0,1 0 0,0 0 0,-1 0 0,1 1 0,0-1 0,0 0 0,-1 1 0,1-1 0,0 0 0,0 1 0,0 0 0,-1-1 0,1 1 0,0 0 0,0-1 0,0 1 0,0 0 0,0 0 0,0 0 0,1 0 0,-1 0 0,0 0 0,0 0 0,1 0 0,-1 0 0,0 0 0,1 1 0,-1-1 0,1 0 0,0 0 0,-1 1 0,1-1 0,0 3 0,-2 5 0,1 1 0,1 0 0,0 0 0,1 12 0,0-11 0,-1 71 0,-3 0 0,-4-1 0,-28 134 0,21-160 0,9-34 0,0 0 0,1 0 0,-1 24 0,5 15 0,1-47 0,0 1 0,-1-1 0,0 1 0,-1-1 0,-1 1 0,0-1 0,-1 1 0,-1-1 0,0 0 0,-8 19 0,6-21 0,1 0 0,1 0 0,0 0 0,1 1 0,0 0 0,1-1 0,-2 25 0,5 88 0,1-57 0,-2 539 0,0-597 0,0-1 0,1 0 0,0 0 0,0 0 0,4 15 0,-4-21 0,0 1 0,0-1 0,0 1 0,1-1 0,-1 0 0,1 0 0,-1 0 0,1 0 0,0 0 0,0 0 0,0 0 0,0 0 0,0-1 0,0 1 0,0-1 0,1 1 0,-1-1 0,0 0 0,1 0 0,-1 0 0,1 0 0,2 0 0,18 6 0,-2 0 0,1 2 0,-1 0 0,0 2 0,32 21 0,-29-18 0,-16-9 0,0 0 0,0 0 0,0 1 0,-1-1 0,0 2 0,9 8 0,-13-11 0,23 23 0,-26-27 0,1 1 0,-1-1 0,0 0 0,1 1 0,-1-1 0,1 0 0,-1 0 0,1 1 0,-1-1 0,1 0 0,-1 0 0,1 0 0,-1 1 0,1-1 0,-1 0 0,1 0 0,-1 0 0,1 0 0,-1 0 0,1 0 0,-1 0 0,1 0 0,-1 0 0,1 0 0,-1-1 0,1 1 0,-1 0 0,1 0 0,-1 0 0,1-1 0,-1 1 0,1 0 0,-1 0 0,1-1 0,-1 1 0,0 0 0,1-1 0,-1 1 0,0-1 0,1 1 0,-1 0 0,0-1 0,1 1 0,-1-1 0,0 1 0,0-1 0,0 1 0,1-1 0,-1 1 0,0-1 0,0 1 0,0-1 0,0 1 0,0-1 0,0 1 0,0-1 0,0 1 0,0-2 0,0-6 0,0-1 0,-1 0 0,0 1 0,-1-1 0,0 1 0,0-1 0,-6-14 0,1 2 0,-17-78 0,-20-184 0,39 242 0,-5-98 0,8-173 0,5 140 0,-5 70 0,4-119 0,3 184 0,2 1 0,20-69 0,-21 93 0,0 0 0,1 0 0,0 0 0,1 1 0,0 0 0,18-18 0,-14 14 0,-4 7 0,1 0 0,0 0 0,0 0 0,1 1 0,0 1 0,0-1 0,1 2 0,0 0 0,0 0 0,16-5 0,-24 10 0,0-1 0,0 1 0,1-1 0,-1 1 0,0 0 0,0 0 0,0 1 0,0-1 0,1 1 0,-1-1 0,0 1 0,0 0 0,0 0 0,0 1 0,0-1 0,0 0 0,-1 1 0,1 0 0,0 0 0,-1 0 0,1 0 0,-1 0 0,0 0 0,0 0 0,0 1 0,0-1 0,0 1 0,0 0 0,2 4 0,4 9 0,-1 0 0,-1 0 0,-1 1 0,6 21 0,-6-17 0,17 72 0,-5 0 0,-3 1 0,-4 0 0,-4 118 0,-5-185 0,0 0 0,3 0 0,0 0 0,12 40 0,45 99 0,-55-147 0,9 35 0,-11-36 0,1-1 0,9 25 0,4-4 0,-2-3 0,20 62 0,-19-47 0,-11-35 0,0 0 0,-2 1 0,5 27 0,-4-15 0,1 1 0,10 28 0,8 37 0,-22-83 0,0 0 0,-1-1 0,-1 1 0,0 0 0,0 0 0,-4 17 0,4-26 0,0-1 0,0 0 0,0 1 0,-1-1 0,1 0 0,0 1 0,-1-1 0,1 0 0,-1 0 0,0 1 0,1-1 0,-1 0 0,0 0 0,0 0 0,1 0 0,-1 0 0,0 0 0,0 0 0,0 0 0,0 0 0,0-1 0,0 1 0,-1 0 0,0 0 0,0-1 0,1 0 0,-1 0 0,1 0 0,-1 0 0,1 0 0,-1-1 0,1 1 0,-1 0 0,1-1 0,-1 1 0,1-1 0,-1 0 0,1 1 0,0-1 0,0 0 0,-1 0 0,-1-1 0,-3-4 0,-1-1 0,1 1 0,0-1 0,1 0 0,0 0 0,-5-8 0,-9-23 0,1 0 0,2-1 0,2-1 0,2-1 0,-14-76 0,16 33 0,0-165 0,11 198 0,-1-65 0,-1 113 0,1 0 0,-1 0 0,0 0 0,0-1 0,0 1 0,0 0 0,0 1 0,-1-1 0,1 0 0,-1 0 0,0 1 0,-2-4 0,3 5 0,1 1 0,-1-1 0,1 1 0,0 0 0,-1-1 0,1 1 0,-1 0 0,1-1 0,-1 1 0,1 0 0,-1 0 0,1-1 0,-1 1 0,0 0 0,1 0 0,-1 0 0,1 0 0,-1 0 0,1 0 0,-1 0 0,1 0 0,-1 0 0,0 0 0,1 0 0,-1 0 0,0 0 0,0 1 0,0 0 0,0 0 0,0 0 0,0 0 0,0 0 0,0 0 0,0 0 0,1 0 0,-1 0 0,0 0 0,1 1 0,-1-1 0,1 0 0,-1 0 0,1 1 0,-1 1 0,-3 16 0,0 0 0,2 1 0,-1 38 0,2-31 0,-6 40 0,1-17 0,2 1 0,2 59 0,-2 39 0,-5-96 0,5-38 0,1 2 0,-2 24 0,5-37 0,0 0 0,0 0 0,1 0 0,-1 1 0,1-1 0,0 0 0,0 0 0,0 0 0,1 0 0,-1-1 0,1 1 0,0 0 0,0 0 0,5 5 0,-7-9 0,0 1 0,1 0 0,-1 0 0,1-1 0,-1 1 0,1-1 0,-1 1 0,1 0 0,0-1 0,-1 1 0,1-1 0,0 0 0,-1 1 0,1-1 0,0 1 0,0-1 0,-1 0 0,1 0 0,0 1 0,0-1 0,0 0 0,-1 0 0,1 0 0,0 0 0,0 0 0,0 0 0,0 0 0,-1 0 0,1 0 0,1-1 0,0 0 0,-1 0 0,0 0 0,1 0 0,-1 0 0,0-1 0,0 1 0,0-1 0,1 1 0,-2-1 0,1 1 0,0-1 0,0 1 0,0-3 0,3-6 0,-1 0 0,0 0 0,2-18 0,0-39 0,-5-83 0,3-36 0,43-256 0,-27 341 0,33-107 0,-4 20 0,6-140 0,-35 188 0,-15 118 0,2-1 0,0 1 0,0 0 0,2 1 0,1 0 0,1 0 0,1 1 0,0 0 0,2 1 0,27-34 0,-36 49 0,1-1 0,0 1 0,0 0 0,1 1 0,-1-1 0,1 1 0,-1 0 0,1 1 0,0-1 0,0 1 0,0 0 0,1 1 0,-1-1 0,0 1 0,1 1 0,-1-1 0,0 1 0,1 0 0,-1 0 0,1 1 0,-1 0 0,0 0 0,1 1 0,-1-1 0,0 1 0,0 1 0,0-1 0,-1 1 0,1 0 0,0 0 0,-1 1 0,0-1 0,0 1 0,0 1 0,0-1 0,-1 0 0,5 7 0,-3-2 0,0 1 0,-1 0 0,0 0 0,-1 0 0,0 0 0,0 1 0,-1 0 0,-1-1 0,0 1 0,1 19 0,-2 4 0,-1 1 0,-6 38 0,2-47 0,-2 0 0,-1 0 0,-1-1 0,-20 42 0,-3 13 0,-28 68 0,-5 17 0,3 12 0,14-38 0,32-102 0,2 1 0,1 1 0,-11 64 0,19-54 0,1 0 0,6 83 0,-3-128 0,0 0 0,0 1 0,1-1 0,0 0 0,0 0 0,0 0 0,0 0 0,1 0 0,-1 0 0,1 0 0,0 0 0,0-1 0,0 1 0,1-1 0,-1 1 0,1-1 0,0 0 0,0 0 0,0 0 0,0 0 0,1-1 0,-1 1 0,1-1 0,0 0 0,-1 0 0,1 0 0,0 0 0,0-1 0,0 0 0,0 0 0,1 0 0,-1 0 0,0 0 0,0-1 0,0 0 0,7 0 0,-8-1 0,0 1 0,0-1 0,-1 0 0,1 0 0,0 0 0,0 0 0,0 0 0,-1-1 0,1 1 0,0-1 0,-1 0 0,0 0 0,1 0 0,-1 0 0,0 0 0,0 0 0,0 0 0,0-1 0,0 1 0,-1-1 0,1 0 0,-1 1 0,0-1 0,1-3 0,4-7 0,-2 0 0,0-1 0,4-24 0,3-32 0,-6 30 0,20-73 0,78-160 0,-55 154 0,136-291 0,-107 248 0,-37 83 0,95-142 0,79-52 0,-207 264 0,1 1 0,0 0 0,15-11 0,-21 18 0,-1 0 0,1 0 0,0 0 0,0 0 0,-1 0 0,1 0 0,0 0 0,0 1 0,0-1 0,0 1 0,0 0 0,3-1 0,-4 1 0,0 0 0,0 1 0,0-1 0,0 0 0,-1 1 0,1-1 0,0 0 0,0 1 0,0-1 0,-1 1 0,1 0 0,0-1 0,0 1 0,-1-1 0,1 1 0,-1 0 0,1 0 0,0-1 0,-1 1 0,0 0 0,1 0 0,-1 0 0,1-1 0,-1 1 0,0 0 0,0 0 0,1 0 0,-1 1 0,1 3 0,-1-1 0,0 0 0,1 0 0,-1 1 0,-1-1 0,1 0 0,-1 1 0,0-1 0,0 0 0,0 0 0,0 0 0,-1 1 0,-2 4 0,-33 53 0,26-45 0,-113 208 0,43-70 0,-2-15 0,-55 102 0,107-187 0,-54 71 0,41-64 0,35-47 0,0 1 0,1 0 0,0 1 0,1 0 0,-4 19 0,-19 90 0,29-123 0,-4 34 0,1 1 0,1-1 0,2 1 0,6 49 0,-5-83 0,0-1 0,1 0 0,0 1 0,0-1 0,0 0 0,0 1 0,0-1 0,0 0 0,1 0 0,0 0 0,-1 0 0,5 5 0,-5-7 0,0-1 0,0 1 0,0 0 0,0 0 0,0-1 0,0 1 0,1-1 0,-1 1 0,0-1 0,0 1 0,0-1 0,1 0 0,-1 0 0,0 1 0,0-1 0,1 0 0,-1 0 0,0 0 0,0 0 0,1 0 0,-1-1 0,0 1 0,0 0 0,1-1 0,-1 1 0,0-1 0,0 1 0,0-1 0,0 1 0,1-1 0,-1 0 0,0 0 0,0 1 0,-1-1 0,1 0 0,0 0 0,1-2 0,115-121 0,-5-13 0,-8 9 0,-67 88 0,138-142 0,-133 141 0,72-91 0,-96 107 0,159-213 0,-174 234 0,1 0 0,-1 1 0,1-1 0,0 1 0,0-1 0,0 1 0,8-4 0,-11 7 0,0-1 0,0 1 0,0-1 0,-1 1 0,1 0 0,0-1 0,0 1 0,1 0 0,-1 0 0,0 0 0,0 0 0,0 0 0,0 0 0,0 0 0,0 0 0,0 0 0,0 0 0,0 1 0,0-1 0,0 0 0,0 1 0,0-1 0,0 1 0,-1-1 0,1 1 0,0-1 0,0 1 0,0-1 0,0 1 0,-1 0 0,1 0 0,0-1 0,-1 1 0,1 0 0,-1 0 0,1 0 0,-1 0 0,1 0 0,-1 0 0,1 0 0,-1 0 0,0 0 0,0 0 0,1 0 0,-1 1 0,2 7 0,0 1 0,-1-1 0,0 1 0,-1 0 0,1 0 0,-2-1 0,0 1 0,0 0 0,0-1 0,-5 14 0,-6 15 0,-19 45 0,15-43 0,-11 37 0,19-49 0,-1-1 0,-1-1 0,-26 47 0,5-23 0,2 2 0,3 1 0,-22 59 0,31-77 0,15-34 0,12-19 0,15-15 0,2 0 0,1 2 0,50-45 0,-4 5 0,-28 24 0,90-70 0,-134 116 0,0-1 0,0 1 0,0-1 0,0 1 0,0 0 0,1 0 0,-1 0 0,0 0 0,1 1 0,-1-1 0,0 1 0,4-1 0,-5 1 0,0 0 0,0 1 0,0-1 0,0 0 0,0 1 0,0-1 0,0 1 0,0-1 0,0 1 0,0-1 0,-1 1 0,1 0 0,0-1 0,0 1 0,-1 0 0,1 0 0,0-1 0,-1 1 0,1 0 0,-1 0 0,1 0 0,-1 0 0,1 0 0,-1 0 0,0 0 0,1 0 0,-1 0 0,0 0 0,0 0 0,0 0 0,0 2 0,5 40 0,-3 0 0,-5 87 0,-1-37 0,-14 98 0,7-100 0,0-24 0,-22 84 0,5-35 0,25-103 0,2-4 0,0-1 0,-1 0 0,0 0 0,0 0 0,-1 0 0,0-1 0,0 1 0,-1-1 0,0 0 0,-1 1 0,1-2 0,-8 9 0,-117 130 0,122-137 0,1 0 0,0 1 0,1-1 0,0 1 0,0 0 0,1 0 0,0 1 0,0-1 0,-3 20 0,-6 11 0,11-33 0,-2 1 0,1-1 0,-1 1 0,0-1 0,-1 0 0,1-1 0,-1 1 0,-1-1 0,1 0 0,-1 0 0,0-1 0,0 1 0,-1-1 0,0-1 0,0 1 0,0-1 0,0 0 0,0-1 0,-1 0 0,-10 3 0,-7 0 0,1-1 0,-1-1 0,0-2 0,-1 0 0,-31-2 0,43 1 0,-1 0 0,1 2 0,0-1 0,0 2 0,0 0 0,0 1 0,0 0 0,-18 10 0,18-7 0,-1-1 0,-1-1 0,1-1 0,-1 0 0,0-1 0,-24 3 0,-73 5 0,-47 2 0,135-14 0,10 1 0,0 0 0,0-2 0,1 0 0,-1-1 0,-16-3 0,28 4 0,-1-1 0,1 1 0,-1 0 0,1-1 0,0 0 0,0 0 0,-1 0 0,1 0 0,1 0 0,-1-1 0,0 1 0,1-1 0,-1 1 0,1-1 0,0 0 0,-1 0 0,2 0 0,-1-1 0,0 1 0,1 0 0,-1-1 0,1 1 0,0-1 0,0 1 0,-1-7 0,1 0 0,0 1 0,0-1 0,0 0 0,1 0 0,1 0 0,0 1 0,0-1 0,1 0 0,3-9 0,-3 13 0,0 1 0,1-1 0,-1 0 0,2 1 0,-1 0 0,0-1 0,1 1 0,0 1 0,0-1 0,1 0 0,-1 1 0,1 0 0,0 0 0,0 1 0,6-4 0,107-63 0,-109 66 0,0 0 0,0 1 0,1 0 0,-1 0 0,20-2 0,-18 3 0,0 0 0,0-1 0,-1 0 0,1 0 0,9-6 0,6-4 0,-14 5 0,0 2 0,1 0 0,0 0 0,0 1 0,0 1 0,15-4 0,34-3 0,-33 4 0,1 2 0,40-2 0,229 8 0,-289-2 0,1 0 0,-1-1 0,1-1 0,-1 0 0,0 0 0,0-1 0,0 0 0,0-1 0,-1 0 0,0 0 0,0-1 0,0-1 0,-1 1 0,0-1 0,13-14 0,-17 15 0,0 1 0,-1-1 0,0 0 0,0 0 0,0 0 0,-1-1 0,0 1 0,0 0 0,-1-1 0,0 0 0,1-8 0,0-12 0,-4-41 0,1 32 0,0-34 0,-1-53 0,2 120 0,-1 0 0,1 1 0,-1-1 0,1 0 0,-1 0 0,0 1 0,0-1 0,0 1 0,-1-1 0,1 1 0,-1-1 0,1 1 0,-1 0 0,0 0 0,0 0 0,0 0 0,0 0 0,0 0 0,0 0 0,0 0 0,-1 1 0,1 0 0,0-1 0,-1 1 0,0 0 0,1 0 0,-1 0 0,0 0 0,1 1 0,-6-1 0,-7-1 0,-1 1 0,-1 0 0,1 1 0,-22 4 0,4-2 0,33-2 0,-20 0 0,-1 0 0,1 2 0,0 0 0,-1 2 0,2 0 0,-1 1 0,-38 16 0,48-15 0,1 0 0,0 0 0,1 1 0,0 1 0,0-1 0,0 1 0,1 1 0,0 0 0,-12 18 0,0-1 0,13-19 0,-1 0 0,1 0 0,-1-1 0,-1 0 0,1 0 0,-1-1 0,0 0 0,0-1 0,-16 6 0,15-6 0,0 0 0,1 0 0,0 1 0,-1 0 0,1 1 0,1 0 0,-1 0 0,-8 10 0,-2 3 0,-2-1 0,0 0 0,0-2 0,-2-1 0,-28 16 0,28-17 0,-20 15 0,25-17 0,-34 19 0,51-31 0,-4 2 0,1 1 0,-1-1 0,1 1 0,0-1 0,-8 8 0,14-7 0,10-2 0,12-2 0,4-3 0,0-2 0,0 0 0,0-2 0,28-13 0,-19 7 0,51-11 0,-6 7 0,171-31 0,-180 38 0,110-2 0,-56 14-1365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3T18:50:38.3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600 212 24575,'8'0'0,"-1"-1"0,0-1 0,0 1 0,1-1 0,6-3 0,24-5 0,4 6 0,61 3 0,-68 2 0,-1-2 0,1-1 0,39-8 0,-4-3 0,-92 13 0,6-1 0,0 1 0,-22 2 0,-52 20 0,-29 5 0,81-19 0,-1 2 0,-56 21 0,1 1 0,-45-1 0,158-30 0,0 1 0,32 8 0,-28-5 0,35 2 0,210-5 0,-139-3 0,-89-1 0,0-3 0,74-16 0,-75 12 0,0 2 0,75-5 0,-147 13 0,0 2 0,0 1 0,1 1 0,-61 19 0,74-19 0,-1 0 0,0-2 0,0 0 0,0-1 0,-30-2 0,27 0 0,0 1 0,0 0 0,-37 9 0,35-3 0,-7 0 0,0 3 0,-44 19 0,38-14 0,31-13 0,-1 0 0,1 1 0,0 0 0,0 0 0,0 1 0,0 0 0,1 0 0,-1 1 0,1 0 0,-8 8 0,14-13 0,-1 1 0,1-1 0,-1 1 0,0-1 0,1 1 0,0 0 0,-1-1 0,1 1 0,-1 0 0,1-1 0,0 1 0,-1 0 0,1 0 0,0-1 0,0 1 0,0 0 0,-1 0 0,1-1 0,0 1 0,0 0 0,0 0 0,0 0 0,0-1 0,1 1 0,-1 0 0,0 0 0,0-1 0,0 1 0,1 0 0,-1 0 0,1 0 0,0 0 0,0 1 0,1-1 0,-1 0 0,1 0 0,-1 0 0,1 0 0,0-1 0,-1 1 0,1 0 0,0-1 0,0 1 0,3 0 0,5 1 0,0-1 0,1 0 0,17-1 0,18-6 0,0-2 0,71-22 0,0 0 0,-41 14 0,112-26 0,-129 28 0,108-12 0,-69 13 0,-85 11 0,-9 1 0,-1 0 0,1 0 0,0 0 0,0 1 0,0-1 0,0 1 0,0 0 0,0 0 0,0 1 0,0-1 0,0 1 0,0 0 0,-1 0 0,1 0 0,6 3 0,-9-4 0,-1 1 0,1 0 0,-1 0 0,1-1 0,-1 1 0,0 0 0,1 0 0,-1-1 0,0 1 0,1 0 0,-1 0 0,0 0 0,0 0 0,0 0 0,0 0 0,0 0 0,0-1 0,0 1 0,0 0 0,0 0 0,0 0 0,0 0 0,0 0 0,-1 0 0,1-1 0,0 1 0,-1 0 0,1 0 0,-1 0 0,1-1 0,-1 1 0,1 0 0,-2 0 0,-22 27 0,19-24 0,-6 6 0,0 0 0,-1-1 0,0 0 0,0-1 0,-1 0 0,-23 9 0,33-15 0,-39 20 0,40-21 0,0 0 0,1 0 0,-1 0 0,0 1 0,0-1 0,1 0 0,-1 1 0,1-1 0,-1 1 0,1 0 0,0 0 0,0-1 0,0 1 0,0 0 0,0 0 0,0 0 0,-1 4 0,2-5 0,0-1 0,0 1 0,0 0 0,0 0 0,0-1 0,1 1 0,-1-1 0,0 1 0,1 0 0,-1-1 0,0 1 0,1 0 0,-1-1 0,0 1 0,1-1 0,-1 1 0,1-1 0,-1 1 0,1-1 0,-1 1 0,1-1 0,0 0 0,-1 1 0,1-1 0,-1 0 0,1 1 0,1-1 0,22 6 0,-11-4 0,-13-2 0,1 0 0,-1 0 0,0 1 0,0-1 0,1 0 0,-1 0 0,0 0 0,0 0 0,0 0 0,1 0 0,-1 1 0,0-1 0,0 0 0,0 0 0,1 0 0,-1 0 0,0 1 0,0-1 0,0 0 0,0 0 0,0 1 0,0-1 0,0 0 0,1 0 0,-1 1 0,0-1 0,0 0 0,0 0 0,0 1 0,0-1 0,0 0 0,0 0 0,0 1 0,0-1 0,0 0 0,0 0 0,0 0 0,0 1 0,-1-1 0,1 0 0,0 0 0,0 1 0,0-1 0,0 0 0,0 0 0,0 0 0,-1 1 0,1-1 0,0 0 0,0 0 0,0 0 0,0 1 0,-1-1 0,1 0 0,0 0 0,0 0 0,-1 0 0,1 0 0,0 0 0,0 0 0,-1 1 0,1-1 0,0 0 0,0 0 0,-1 0 0,-20 11 0,16-8 0,-14 6 0,-1 0 0,0-1 0,0 0 0,-1-2 0,0-1 0,0 0 0,-33 2 0,44-6 0,-1-1 0,1 0 0,-1-1 0,1 1 0,0-2 0,-1 0 0,1 0 0,0-1 0,0 0 0,0 0 0,1-1 0,-1-1 0,1 0 0,0 0 0,0-1 0,1 0 0,-13-10 0,-105-111 0,114 116 0,-1 1 0,-1 0 0,1 1 0,-17-8 0,-13-9 0,36 22 0,-9-6 0,1-1 0,-26-24 0,38 33 0,1-1 0,-1 1 0,1-1 0,0 1 0,0-1 0,0 0 0,0 0 0,0 0 0,0 0 0,1 0 0,-1 0 0,1-1 0,0 1 0,0 0 0,1-1 0,-1 1 0,0-1 0,1 1 0,0-1 0,0 1 0,0-1 0,1-5 0,0 7 0,0 0 0,0 0 0,1 0 0,-1 0 0,0 0 0,1 1 0,0-1 0,-1 0 0,1 1 0,0-1 0,0 1 0,0-1 0,0 1 0,0 0 0,0 0 0,0 0 0,0 0 0,3-1 0,45-12 0,-41 12 0,42-6 0,1 3 0,0 1 0,93 7 0,-38-1 0,-25-2 0,-699 0 0,602 1 0,-1 0 0,1 1 0,0 1 0,0 0 0,-24 10 0,-69 34 0,103-45 0,1 1 0,0 0 0,0 0 0,0 0 0,0 1 0,1-1 0,-1 1 0,1 0 0,0 0 0,-5 8 0,6-9 0,0 1 0,0-1 0,0 0 0,-1 1 0,1-1 0,-1 0 0,0 0 0,0-1 0,0 1 0,0-1 0,-1 0 0,1 1 0,-1-1 0,1-1 0,-1 1 0,0 0 0,-6 1 0,-12 1 0,12-2 0,0-1 0,0 2 0,0 0 0,1 0 0,-13 6 0,9-3 0,0 0 0,0-2 0,-1 1 0,0-2 0,1 0 0,-1 0 0,-1-2 0,1 1 0,0-2 0,-25-2 0,37 3 0,0-1 0,-1-1 0,1 1 0,0 0 0,0 0 0,0-1 0,0 1 0,0-1 0,-1 0 0,1 0 0,0 0 0,0 0 0,1 0 0,-1 0 0,0 0 0,0-1 0,1 1 0,-1 0 0,0-1 0,1 0 0,-1 1 0,1-1 0,0 0 0,0 0 0,0 0 0,0 1 0,0-1 0,0 0 0,0-1 0,0 1 0,1 0 0,-1 0 0,1 0 0,0 0 0,-1-3 0,2 0 0,-1 1 0,1 0 0,0 0 0,0 0 0,0 0 0,1 0 0,-1 1 0,1-1 0,0 0 0,0 1 0,0-1 0,0 1 0,1-1 0,0 1 0,-1 0 0,1 0 0,0 1 0,4-4 0,7-3 0,-1 1 0,2 0 0,-1 1 0,1 1 0,0 0 0,1 1 0,-1 0 0,1 1 0,20-2 0,15 1 0,83 1 0,-78 4 0,68 2 0,-119-2 0,0 0 0,0 1 0,-1 0 0,1 0 0,-1 0 0,1 0 0,-1 1 0,1 0 0,-1 0 0,0 0 0,1 0 0,-1 1 0,0-1 0,-1 1 0,1 0 0,0 0 0,-1 1 0,0-1 0,5 7 0,-4-3 0,0 0 0,-1 1 0,0-1 0,-1 1 0,1-1 0,-1 1 0,-1 0 0,0 0 0,0-1 0,0 17 0,-1-17 0,0-1 0,-1 1 0,1-1 0,-1 1 0,-1-1 0,1 1 0,-1-1 0,0 0 0,0 0 0,-1 0 0,0 0 0,0 0 0,0-1 0,-6 7 0,1-3 0,-1 0 0,0 0 0,0-1 0,-1-1 0,0 0 0,-20 11 0,-7 4 0,20-11 0,0-1 0,-1 0 0,0-1 0,-1-1 0,0-1 0,0 0 0,-1-1 0,-37 5 0,49-10 0,0 0 0,-1-1 0,1 0 0,0-1 0,0 1 0,-15-5 0,20 5 0,1-1 0,0 0 0,-1-1 0,1 1 0,0 0 0,0-1 0,0 1 0,0-1 0,0 0 0,0 0 0,0 1 0,0-1 0,1 0 0,-1-1 0,1 1 0,0 0 0,-1 0 0,1-1 0,0 1 0,0 0 0,0-1 0,1 1 0,-1-1 0,1 1 0,-1-4 0,0-1 0,0 0 0,1 0 0,0 0 0,0-1 0,0 1 0,1 0 0,0 0 0,1 1 0,-1-1 0,1 0 0,1 0 0,-1 1 0,1-1 0,0 1 0,1 0 0,-1 0 0,1 0 0,7-8 0,-2 5 0,1 0 0,-1 0 0,1 1 0,1 1 0,0-1 0,0 2 0,0-1 0,1 2 0,13-6 0,21-8 0,41-14 0,-84 32 0,1 1 0,0-1 0,0 0 0,0 1 0,-1 0 0,1 0 0,7 1 0,-11-1 0,1 0 0,-1 0 0,0 0 0,1 0 0,-1 0 0,1 0 0,-1 1 0,0-1 0,1 0 0,-1 0 0,1 0 0,-1 1 0,0-1 0,1 0 0,-1 0 0,0 1 0,1-1 0,-1 0 0,0 1 0,0-1 0,1 0 0,-1 1 0,0-1 0,0 1 0,0-1 0,1 0 0,-1 1 0,0 0 0,0 0 0,0 0 0,-1 0 0,1 0 0,-1 0 0,1 0 0,0 0 0,-1 0 0,0 0 0,1 0 0,-1 0 0,0 0 0,1 0 0,-1 0 0,0 0 0,0 0 0,-1 0 0,-16 15 0,0-2 0,-1 0 0,-1-1 0,0-1 0,0-1 0,-1-1 0,-1-1 0,-28 8 0,47-15 0,0-1 0,0 0 0,0-1 0,0 1 0,0 0 0,0-1 0,0 0 0,0 0 0,0 0 0,-1 0 0,1 0 0,0 0 0,0-1 0,0 0 0,0 1 0,0-1 0,-4-2 0,5 1 0,-1 0 0,1 0 0,0 0 0,0 0 0,0-1 0,0 1 0,0 0 0,0-1 0,1 0 0,-1 1 0,1-1 0,0 0 0,0 0 0,0 0 0,0 0 0,0 0 0,1 0 0,-1-3 0,0 0 0,1 0 0,0 0 0,0 0 0,0 0 0,1 0 0,0 1 0,0-1 0,0 0 0,1 1 0,0-1 0,0 1 0,0-1 0,1 1 0,0 0 0,5-8 0,6-6 0,1 1 0,28-27 0,-12 13 0,-15 13 0,2 1 0,0 0 0,1 1 0,1 1 0,0 1 0,43-25 0,-60 39 0,-1 0 0,1 0 0,-1 0 0,1 0 0,-1 0 0,1 1 0,-1-1 0,1 1 0,0-1 0,-1 1 0,1 0 0,0 0 0,-1 0 0,1 1 0,0-1 0,-1 0 0,1 1 0,0 0 0,-1 0 0,1 0 0,-1 0 0,4 2 0,-4-1 0,1 0 0,-1 1 0,0-1 0,-1 1 0,1-1 0,0 1 0,-1-1 0,0 1 0,1 0 0,-1 0 0,0 0 0,-1 0 0,1 0 0,0 0 0,-1 0 0,1 0 0,-1 0 0,0 0 0,-1 6 0,1-2 0,0 1 0,-1-1 0,0 1 0,-1-1 0,1 1 0,-1-1 0,-1 0 0,1 0 0,-1 0 0,0 0 0,-1 0 0,0-1 0,0 1 0,0-1 0,-1 0 0,0-1 0,0 1 0,0-1 0,-1 0 0,0 0 0,0 0 0,0-1 0,0 0 0,-1 0 0,0-1 0,0 0 0,0 0 0,0 0 0,0-1 0,0 0 0,-1-1 0,1 1 0,-1-2 0,1 1 0,-1-1 0,-14-1 0,19 1-45,0-1-1,1 1 1,-1-1-1,0 1 1,1-1-1,-1 0 1,1 0-1,-1-1 1,1 1-1,-1 0 1,1-1-1,0 1 1,0-1-1,0 0 1,0 0-1,0 0 1,0 0-1,0 0 1,0 0-1,1 0 1,-1-1-1,1 1 1,0-1-1,0 1 0,0-1 1,0 1-1,0-1 1,0 0-1,0-4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6:36.4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1 165 24575,'2'-6'0,"-1"1"0,1 0 0,1-1 0,-1 1 0,1 0 0,0 0 0,0 0 0,5-4 0,-5 6 0,0 0 0,1 0 0,-1 1 0,1-1 0,-1 1 0,1 0 0,0 0 0,0 1 0,0-1 0,0 1 0,1 0 0,-1 0 0,0 0 0,5 0 0,-5 1 0,-1 0 0,0 0 0,1-1 0,-1 0 0,0 1 0,1-1 0,-1 0 0,0-1 0,0 1 0,0 0 0,0-1 0,0 0 0,0 0 0,0 0 0,-1 0 0,1 0 0,-1 0 0,1-1 0,-1 1 0,0-1 0,0 0 0,2-3 0,2-30 0,-4 25 0,4 30 0,-1-3 0,0 0 0,1 0 0,1-1 0,16 29 0,-18-34 0,0 0 0,-1 0 0,0 0 0,0 1 0,-1-1 0,-1 1 0,0 0 0,1 16 0,-2 12 0,-3 41 0,0-22 0,1 406 0,2-456 0,0-1 0,0 0 0,1 0 0,0 0 0,0 0 0,1 0 0,0 0 0,0 0 0,0-1 0,1 1 0,0-1 0,6 7 0,-4-5 0,-1 0 0,0 0 0,0 0 0,-1 0 0,0 1 0,-1 0 0,4 11 0,3 51 0,-9-55 0,1 1 0,0-1 0,2 1 0,0-1 0,0 0 0,10 20 0,-6-21 0,-1-1 0,-1 1 0,0 0 0,-1 1 0,-1-1 0,0 1 0,-1 0 0,1 32 0,-4-22 0,0-19 0,-1-18 0,-1-638 0,3 398 0,-1 1455 0,1-1185 0,1 1 0,1-1 0,5 20 0,-3-18 0,-1 0 0,2 30 0,-7 196 0,1-579 0,-1 312 0,-1 0 0,-1 1 0,-5-20 0,3 18 0,1 0 0,-2-29 0,4 33 0,-1 0 0,0 0 0,-1 1 0,-1 0 0,-1 0 0,0 0 0,-16-27 0,12 23 0,0 0 0,2-1 0,-11-39 0,17 52 0,0 0 0,-1 0 0,0 0 0,0 0 0,0 0 0,-1 1 0,-1 0 0,1 0 0,-1 0 0,0 0 0,-12-11 0,15 16 0,0 0 0,0 0 0,0-1 0,1 1 0,-1 0 0,0-1 0,1 1 0,0-1 0,-1 0 0,1 1 0,0-1 0,0 0 0,1 0 0,-1 0 0,0-5 0,2 3 0,0-1 0,0 1 0,0 0 0,1-1 0,0 1 0,0 0 0,4-7 0,16-48 0,-20 73 0,0 0 0,-1 24 0,-3 666 0,2-418 0,0-271 0,-2-1 0,0 1 0,-7 23 0,-3 23 0,10-33-1365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6:43.2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197 702 24575,'1564'0'0,"-1129"-28"0,-21 0 0,375 30 0,-751-2 0,0 2 0,0 2 0,0 1 0,53 15 0,-57-12 0,1-2 0,0-1 0,41-1 0,-33-1 0,-38-3 0,1 0 0,-1 0 0,0 1 0,1 0 0,-1 0 0,0 1 0,7 2 0,-12-4 0,0 0 0,0 0 0,0 0 0,0 0 0,0 0 0,0 0 0,0 0 0,0 1 0,0-1 0,0 0 0,0 0 0,0 0 0,0 0 0,1 0 0,-1 0 0,0 0 0,0 0 0,0 1 0,0-1 0,0 0 0,0 0 0,0 0 0,0 0 0,0 0 0,0 0 0,0 0 0,-1 0 0,1 0 0,0 1 0,0-1 0,0 0 0,0 0 0,0 0 0,0 0 0,0 0 0,0 0 0,0 0 0,0 0 0,0 0 0,0 0 0,0 0 0,0 1 0,0-1 0,-1 0 0,1 0 0,0 0 0,0 0 0,0 0 0,0 0 0,0 0 0,0 0 0,0 0 0,0 0 0,0 0 0,-1 0 0,1 0 0,0 0 0,0 0 0,0 0 0,-12 4 0,-12 0 0,-51 1 0,1-4 0,-82-9 0,-149-31 0,141 16 0,-217-24-222,-205-27-340,341 43 562,-303 1 0,436 30 0,-326 5 0,171 21 784,264-26-784,-1 1 0,1 0 0,0 0 0,-1 0 0,1 0 0,0 0 0,-4 3 0,6-4 0,1 0 0,0 0 0,0 0 0,0 0 0,0 0 0,0 0 0,-1 0 0,1 0 0,0 1 0,0-1 0,0 0 0,0 0 0,0 0 0,0 0 0,-1 0 0,1 0 0,0 1 0,0-1 0,0 0 0,0 0 0,0 0 0,0 0 0,0 1 0,0-1 0,0 0 0,0 0 0,0 0 0,0 0 0,0 1 0,0-1 0,0 0 0,0 0 0,0 0 0,0 0 0,0 1 0,0-1 0,0 0 0,0 0 0,0 0 0,0 0 0,0 0 0,1 1 0,-1-1 0,0 0 0,17 6 0,30-1 0,0-1 0,77-5 0,-40-1 0,1439 1 0,-1256 15 0,24-1 0,-609-27 0,-12-24 0,-159-12 0,-393 41 0,502 12 0,363-2 0,0 1 0,0 0 0,1 1 0,-1 1 0,1 1 0,0 0 0,0 2 0,-17 8 0,29-13 0,1-1 0,0 0 0,0 1 0,1-1 0,-1 1 0,1 0 0,-1 0 0,1 0 0,0 0 0,0 0 0,0 0 0,0 1 0,0-1 0,0 0 0,-2 6 0,1 0 0,0-1 0,1 1 0,0 0 0,-1 8 0,1-7 0,0-1 0,0 1 0,-7 16 0,1-8 0,1 1 0,0-1 0,-5 29 0,10-39 0,1 1 0,-1 0 0,2-1 0,-1 1 0,1 0 0,0 0 0,1 0 0,0-1 0,0 1 0,1 0 0,2 8 0,-3-14 0,1 0 0,-1 1 0,1-1 0,-1 0 0,1 0 0,0 0 0,0 0 0,0 0 0,0-1 0,0 1 0,0-1 0,1 1 0,-1-1 0,0 0 0,1 0 0,-1 0 0,1 0 0,-1 0 0,1 0 0,5 0 0,5 1 0,1-1 0,24 0 0,-30-1 0,7-1 0,0 0 0,0 0 0,0-2 0,-1 0 0,1 0 0,22-10 0,-32 12 0,-1-1 0,1 0 0,-1 0 0,1-1 0,-1 1 0,0-1 0,0 0 0,0 0 0,0 0 0,-1-1 0,1 1 0,-1-1 0,0 0 0,0 0 0,0 0 0,0 0 0,-1-1 0,0 1 0,0-1 0,0 1 0,0-1 0,1-9 0,-2 12 0,-1 0 0,0 0 0,0 1 0,0-1 0,-1 0 0,1 1 0,0-1 0,-1 0 0,1 1 0,-1-1 0,1 0 0,-1 1 0,0-1 0,1 1 0,-1-1 0,0 1 0,0-1 0,0 1 0,-3-3 0,1 2 0,0 0 0,0-1 0,0 1 0,0 1 0,-1-1 0,1 0 0,0 1 0,-1 0 0,-3-1 0,-4-1 0,-1 1 0,1 1 0,-1 0 0,0 0 0,-12 2 0,19-1 0,0 1 0,1 0 0,-1 0 0,0 1 0,1-1 0,0 1 0,-1 0 0,1 0 0,0 1 0,0-1 0,0 1 0,0 0 0,0 0 0,1 0 0,-4 4 0,-5 7 0,0 1 0,-15 26 0,-2 1 0,18-25 0,1 0 0,1 1 0,0 0 0,1 0 0,1 1 0,-7 32 0,-3 4 0,11-36 0,1 0 0,1 1 0,1 0 0,0-1 0,2 1 0,0 0 0,4 33 0,-3-51 0,0 0 0,0 0 0,0 0 0,0 0 0,1 0 0,-1-1 0,0 1 0,1 0 0,0 0 0,-1-1 0,1 1 0,0 0 0,0-1 0,0 1 0,0-1 0,0 1 0,0-1 0,1 1 0,-1-1 0,0 0 0,1 0 0,-1 0 0,1 0 0,-1 0 0,1 0 0,0 0 0,-1 0 0,1 0 0,0-1 0,-1 1 0,1-1 0,0 1 0,0-1 0,0 0 0,0 0 0,-1 0 0,1 0 0,0 0 0,0 0 0,0 0 0,0 0 0,-1-1 0,3 0 0,3-1 0,-1 0 0,0 0 0,1-1 0,-1 0 0,-1 0 0,1-1 0,0 1 0,-1-1 0,0 0 0,0-1 0,6-5 0,3-9 0,-1-1 0,0 0 0,-2-1 0,0 0 0,-1 0 0,11-39 0,3-3 0,8-4 0,-20 45 0,-1-1 0,10-29 0,-19 44 0,0 0 0,0 0 0,-1 0 0,0 0 0,0 0 0,-1 0 0,0 0 0,0 0 0,-1 0 0,0 0 0,-3-9 0,3 13 0,0 1 0,0 0 0,0 0 0,0 0 0,-1 0 0,0 0 0,1 0 0,-1 0 0,0 1 0,0-1 0,0 1 0,-1-1 0,1 1 0,-1 0 0,1 0 0,-1 0 0,0 0 0,-5-2 0,3 2 0,0 0 0,0 0 0,-1 1 0,1 0 0,0 0 0,-1 1 0,1-1 0,-1 1 0,1 0 0,-9 2 0,-1 1 0,1 0 0,-1 1 0,1 0 0,0 1 0,0 1 0,0 0 0,-19 13 0,18-9 0,0 0 0,0 1 0,1 1 0,0 1 0,1 0 0,0 0 0,1 2 0,1-1 0,-14 23 0,20-24 0,13-24 0,11-27 0,-15 25 0,0-1 0,-1 0 0,-1 0 0,0-1 0,-1 1 0,-1 0 0,0 0 0,-3-22 0,2 27 0,0 1 0,-1 0 0,0 0 0,-1 0 0,0 0 0,0 0 0,0 1 0,-1-1 0,0 1 0,-1 0 0,0 0 0,0 0 0,0 1 0,-1-1 0,-11-9 0,16 15 0,-1 0 0,1 0 0,-1-1 0,1 1 0,-1 0 0,1 0 0,-1 1 0,0-1 0,0 0 0,1 0 0,-1 1 0,0-1 0,0 1 0,0 0 0,1-1 0,-1 1 0,0 0 0,0 0 0,0 0 0,0 0 0,-3 1 0,4 0 0,-1 0 0,0 0 0,1 0 0,0 0 0,-1 1 0,1-1 0,0 0 0,0 1 0,-1-1 0,1 1 0,0-1 0,0 1 0,1 0 0,-1-1 0,0 1 0,0 0 0,0 3 0,-2 9 0,1 1 0,0-1 0,1 1 0,0 18 0,1-27 0,-1 121 0,5 0 0,39 235 0,150 393 0,-186-731 0,-4-14 0,0 0 0,0-1 0,1 1 0,0-1 0,0 1 0,1-1 0,10 13 0,-15-21 0,0-1 0,0 0 0,0 0 0,0 1 0,1-1 0,-1 0 0,0 0 0,0 1 0,1-1 0,-1 0 0,0 0 0,0 1 0,1-1 0,-1 0 0,0 0 0,0 0 0,1 0 0,-1 0 0,0 1 0,1-1 0,-1 0 0,0 0 0,1 0 0,-1 0 0,0 0 0,1 0 0,-1 0 0,0 0 0,1 0 0,-1 0 0,0 0 0,1 0 0,-1 0 0,0-1 0,1 1 0,-1 0 0,0 0 0,1 0 0,5-15 0,-2-21 0,-4 36 0,-2-110 0,-18-124 0,17 213 0,-30-283 0,23 260 0,9 42 0,0 0 0,0-1 0,0 1 0,0 0 0,-1 0 0,1 0 0,0 0 0,-1 1 0,1-1 0,-1 0 0,0 0 0,1 1 0,-1-1 0,0 1 0,0 0 0,-3-2 0,4 3 0,0 0 0,0 0 0,0 0 0,0 0 0,0 0 0,0 0 0,0 0 0,0 0 0,0 0 0,0 1 0,0-1 0,0 0 0,0 1 0,0-1 0,0 0 0,0 1 0,0-1 0,0 1 0,0 0 0,0-1 0,0 1 0,1 0 0,-1 0 0,0-1 0,0 1 0,1 0 0,-1 0 0,1 0 0,-1 0 0,1 0 0,-1 0 0,1 0 0,-1 2 0,-17 44 0,13-32 0,-25 71 0,4 2 0,3 1 0,5 1 0,3 0 0,4 1 0,2 161 0,10-599 0,1 113 0,-2 79 0,0 198 0,3 0 0,1 1 0,2-1 0,2-1 0,2 1 0,27 73 0,72 182 0,-104-285 0,1-1 0,0 0 0,0-1 0,1 0 0,10 13 0,-15-21 0,1 0 0,-1-1 0,1 1 0,0 0 0,-1-1 0,1 0 0,0 0 0,1 0 0,-1 0 0,0 0 0,1-1 0,-1 1 0,0-1 0,1 0 0,0 0 0,-1 0 0,1 0 0,0-1 0,-1 0 0,1 0 0,0 0 0,-1 0 0,5-1 0,-6 1 0,1-1 0,-1 0 0,1 0 0,-1 0 0,1-1 0,-1 1 0,0 0 0,0-1 0,0 0 0,0 1 0,0-1 0,0 0 0,0 0 0,-1 0 0,1 0 0,-1-1 0,1 1 0,-1 0 0,2-3 0,17-52 0,-17 45 0,9-35 0,-1 0 0,-3-1 0,3-71 0,-10-148 0,-4 125 0,3 131 0,1 6 0,0 1 0,-1 0 0,0-1 0,0 1 0,-1 0 0,1 0 0,-1-1 0,0 1 0,0 0 0,0 0 0,0 0 0,-1 0 0,-3-6 0,4 9 0,1 1 0,-1 0 0,0 0 0,1 0 0,-1 0 0,0 0 0,1 0 0,-1 0 0,0 0 0,1 0 0,-1 0 0,0 0 0,1 0 0,-1 0 0,0 1 0,1-1 0,-1 0 0,0 0 0,1 1 0,-1-1 0,1 0 0,-1 1 0,1-1 0,-1 1 0,1-1 0,-1 1 0,1-1 0,-1 1 0,1-1 0,0 1 0,-1-1 0,0 2 0,-17 22 0,17-22 0,-12 17 0,2 1 0,1 1 0,0-1 0,2 2 0,0-1 0,1 1 0,2 0 0,0 1 0,-2 28 0,1 26 0,6 109 0,2-142 0,-3-41 0,1 1 0,1 0 0,-1 0 0,1 0 0,-1-1 0,1 1 0,2 6 0,-2-10 0,-1 0 0,0 1 0,0-1 0,0 0 0,1 1 0,-1-1 0,0 0 0,0 1 0,1-1 0,-1 0 0,0 0 0,1 1 0,-1-1 0,0 0 0,1 0 0,-1 0 0,1 0 0,-1 1 0,0-1 0,1 0 0,-1 0 0,1 0 0,-1 0 0,0 0 0,1 0 0,-1 0 0,1 0 0,17-11 0,-11 2 0,1-1 0,-1 1 0,-1-1 0,0 0 0,0 0 0,-1-1 0,0 0 0,4-14 0,22-97 0,-27 104 0,19-93 0,81-340 0,-45 192 0,-50 200 0,-2 1 0,-2-91 0,-5 132 0,-2-34 0,2 49 0,0 0 0,0 0 0,0 0 0,-1 0 0,1 0 0,-1 0 0,1 1 0,-1-1 0,0 0 0,0 0 0,0 1 0,0-1 0,0 1 0,0-1 0,0 0 0,0 1 0,0 0 0,-1-1 0,-2-1 0,4 3 0,-1 0 0,0 0 0,0-1 0,1 1 0,-1 0 0,0 0 0,0 0 0,1 0 0,-1 0 0,0 0 0,1 0 0,-1 1 0,0-1 0,0 0 0,1 0 0,-1 0 0,0 1 0,1-1 0,-1 0 0,0 1 0,1-1 0,-1 1 0,1-1 0,-1 1 0,0-1 0,1 1 0,-1-1 0,1 1 0,-1-1 0,1 1 0,-1 1 0,-13 23 0,13-21 0,-27 67 0,-32 134 0,23-70 0,6-37 0,-38 145 0,59-202 0,3 2 0,1-1 0,1 80 0,5-111 0,1-1 0,1 1 0,0-1 0,0 1 0,1-1 0,7 18 0,-8-24 0,-1 0 0,1-1 0,0 1 0,0-1 0,0 1 0,1-1 0,-1 0 0,1 0 0,-1 0 0,1-1 0,0 1 0,0-1 0,1 1 0,-1-1 0,0 0 0,1 0 0,-1 0 0,1-1 0,0 1 0,0-1 0,4 1 0,-5-2 0,-1 1 0,1-1 0,-1-1 0,1 1 0,-1 0 0,1-1 0,-1 1 0,1-1 0,-1 0 0,1 0 0,-1 0 0,0 0 0,1 0 0,-1 0 0,2-2 0,30-27 0,-25 21 0,46-49 0,-3-2 0,63-96 0,-36 47 0,594-724 0,-644 797 0,-20 23 0,0 1 0,2 0 0,-1 1 0,1 0 0,21-15 0,-32 25 0,1 0 0,0 1 0,-1-1 0,1 1 0,0-1 0,0 1 0,-1 0 0,1-1 0,0 1 0,0 0 0,0-1 0,0 1 0,0 0 0,-1 0 0,1 0 0,0 0 0,0 0 0,0 0 0,0 0 0,0 0 0,0 0 0,0 0 0,0 1 0,-1-1 0,1 0 0,0 1 0,0-1 0,0 0 0,-1 1 0,1-1 0,0 1 0,0-1 0,-1 1 0,1-1 0,0 1 0,-1 0 0,1-1 0,-1 1 0,1 0 0,-1 0 0,1-1 0,-1 1 0,1 0 0,-1 0 0,0 0 0,1-1 0,-1 1 0,0 0 0,0 0 0,0 0 0,0 0 0,1 0 0,-2 1 0,3 5 0,-2 0 0,1 0 0,-1 0 0,0 0 0,-2 14 0,-7 15 0,-2 1 0,-2-2 0,-23 48 0,10-23 0,-190 394-93,-26-9-1004,116-215 1,-278 456 806,251-436 325,122-195-67,21-35-13,-1 0-1,-1-1 1,-26 32 0,37-50 40,0 0 1,0 0-1,0 0 1,0 0 0,0-1-1,0 1 1,0 0-1,0 0 1,0-1-1,0 1 1,0 0-1,0-1 1,0 1 0,-1-1-1,1 0 1,-2 1-1,2-1 9,1 0 1,-1 0-1,1 0 0,-1-1 0,1 1 1,-1 0-1,1 0 0,-1-1 0,1 1 0,-1 0 1,1-1-1,-1 1 0,1 0 0,-1-1 0,1 1 1,0-1-1,-1 1 0,1-1 0,0 1 1,-1-1-1,1 1 0,0-1 0,0 1 0,-1-2 1,-1-3 110,1-1 1,0 0 0,0 0 0,0 0-1,1-9 1,0-28 250,3 0 0,1 0 1,2 0-1,13-47 0,63-170-521,-80 253 170,118-318-762,250-482 1,-289 665 746,6 3 0,6 5 0,5 4 0,7 4 0,4 5 0,207-176 0,-290 274 0,77-59 0,-89 72 0,0 1 0,1 0 0,0 1 0,1 0 0,20-6 0,-27 12 0,-1 0 1,0 1-1,1 0 1,-1 1-1,0 0 1,1 0 0,-1 1-1,1 0 1,-1 0-1,0 1 1,0 0-1,0 1 1,0 0-1,0 0 1,0 0 0,-1 1-1,10 6 1,-9-5 106,0 1 0,0 0 0,0 0 0,-1 1 0,0 0 0,0 0 1,0 1-1,-1 0 0,-1 0 0,1 0 0,-1 1 0,0-1 0,-1 1 0,4 13 1,-2 3-61,-1 1 0,-1 0 0,-1 0 0,-1 35 1,-11 107-81,7-150 45,-2 26-12,-1 0 0,-3-1 0,-1 0 0,-3 0 0,-1-1 0,-34 72 0,-1-23 0,-5-1 0,-3-3 0,-5-3 0,-2-2 0,-5-3 0,-78 71 0,110-115 0,-1-2 0,-2-2 0,-81 50 0,113-78 0,0 1 0,-1-1 0,0 0 0,1-1 0,-1 1 0,0-2 0,-15 3 0,22-4 0,-1 0 0,0 0 0,1 0 0,-1 0 0,0 0 0,1 0 0,-1-1 0,0 1 0,1 0 0,-1-1 0,1 0 0,-1 1 0,1-1 0,-1 0 0,1 1 0,-1-1 0,1 0 0,0 0 0,-1 0 0,1-1 0,0 1 0,0 0 0,0 0 0,0 0 0,0-1 0,0 1 0,0-1 0,0 1 0,1-1 0,-1 1 0,0-1 0,1 1 0,0-1 0,-1 0 0,1 1 0,0-1 0,0 1 0,-1-1 0,1 0 0,1 1 0,-1-1 0,0 0 0,1-1 0,0-9 0,1 0 0,0 1 0,1-1 0,1 1 0,-1 0 0,2 0 0,5-11 0,47-72 0,-17 32 0,-19 29 0,1 0 0,2 2 0,44-46 0,95-75 0,-93 90 0,-48 41 0,2 2 0,0 1 0,1 1 0,1 1 0,43-20 0,-53 29-341,0-1 0,0 0-1,22-16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6:59.6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145 54 24575,'2'5'0,"0"-1"0,0 1 0,0-1 0,0 0 0,0 0 0,1 0 0,0 0 0,0 0 0,0-1 0,0 1 0,0-1 0,1 0 0,0 0 0,-1 0 0,1 0 0,0-1 0,1 1 0,-1-1 0,7 2 0,14 3 0,-3-1 0,-44-4 0,6-2 0,0 0 0,0 1 0,0 1 0,0 1 0,0 0 0,1 1 0,-20 7 0,9-3 0,21-7 0,-1 0 0,1 0 0,-1 1 0,1 0 0,0 0 0,0 0 0,0 0 0,0 1 0,1 0 0,-1 0 0,-5 5 0,10-8 0,0 0 0,0 1 0,0-1 0,0 0 0,0 1 0,0-1 0,0 0 0,0 1 0,-1-1 0,1 1 0,0-1 0,1 0 0,-1 1 0,0-1 0,0 0 0,0 1 0,0-1 0,0 0 0,0 1 0,0-1 0,0 0 0,1 1 0,-1-1 0,0 0 0,0 1 0,0-1 0,1 0 0,-1 0 0,0 1 0,0-1 0,1 0 0,-1 0 0,0 1 0,1-1 0,-1 0 0,0 0 0,1 0 0,-1 0 0,0 0 0,1 1 0,-1-1 0,0 0 0,1 0 0,-1 0 0,0 0 0,1 0 0,0 0 0,19 4 0,-20-4 0,71 4 0,88-5 0,-48-2 0,-93 3 0,-8 1 0,-1-1 0,1 0 0,-1-1 0,1 0 0,14-4 0,-21 4 0,-1 0 0,1 0 0,-1 0 0,0 0 0,1-1 0,-1 1 0,0-1 0,0 1 0,0-1 0,0 0 0,0 0 0,-1 0 0,1 0 0,0 0 0,-1 0 0,1-1 0,-1 1 0,0 0 0,0-1 0,0 1 0,0-1 0,0 1 0,-1-1 0,1-5 0,0 2 0,-1 0 0,0 0 0,0 0 0,-1 0 0,1 0 0,-1 0 0,-1 0 0,1 0 0,-1 0 0,0 1 0,0-1 0,-1 1 0,0-1 0,0 1 0,0 0 0,0 0 0,-1 0 0,-8-8 0,8 9 0,0 0 0,0 0 0,0 0 0,-1 1 0,0 0 0,1 0 0,-1 0 0,0 0 0,0 1 0,-1 0 0,1 0 0,0 0 0,-1 1 0,0 0 0,1 0 0,-1 0 0,1 1 0,-1 0 0,0 0 0,-10 1 0,12 1 0,-1 0 0,1 0 0,-1 0 0,1 0 0,0 1 0,0-1 0,0 1 0,0 0 0,0 0 0,1 1 0,-1-1 0,1 1 0,-3 4 0,-36 56 0,18-20 0,11-21 0,-29 44 0,35-55 0,0 0 0,0 0 0,2 0 0,-1 1 0,1 0 0,1 0 0,0 0 0,-2 20 0,-15 45 0,13-51 0,0-1 0,2 1 0,1 0 0,-2 46 0,8 114 0,1-78 0,-2-79 0,-1 12 0,2-1 0,2 0 0,11 61 0,-8-68 0,-2 1 0,-1 0 0,-4 53 0,1-84 0,-1-596 0,3 574 0,0-1 0,1 0 0,1 1 0,1 0 0,8-22 0,-4 13 0,7-35 0,-15 54 0,0-1 0,1 1 0,0 0 0,0 0 0,1 0 0,0 1 0,7-13 0,-10 20 0,0 0 0,0-1 0,0 1 0,1-1 0,-1 1 0,0 0 0,1-1 0,-1 1 0,0 0 0,0-1 0,1 1 0,-1 0 0,1 0 0,-1-1 0,0 1 0,1 0 0,-1 0 0,1 0 0,-1-1 0,1 1 0,-1 0 0,0 0 0,1 0 0,-1 0 0,1 0 0,-1 0 0,1 0 0,-1 0 0,1 0 0,-1 0 0,1 0 0,8 13 0,-1 22 0,-3 37 0,-6 106 0,-1-60 0,2 344 0,1-434 0,2-1 0,7 32 0,-5-29 0,3 46 0,-9 94 0,3 71 0,1-215 0,2 1 0,1-2 0,11 31 0,-5-17 0,-6-7 0,-1 0 0,-1-1 0,-2 1 0,-1 1 0,-5 41 0,1 9 0,4-76-105,-1-1 0,-1 1 0,1-1 0,-1 0 0,0 1 0,0-1 0,-1 0 0,0 0 0,0 0 0,0 0 0,-1 0 0,-4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7:07.6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7:49.3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5184 202 24575,'-38'-2'0,"-55"-10"0,-29-1 0,-342-4 0,215 7 0,-219-18 0,124-23 0,298 47 0,-60 2 0,521 5 0,24 32 0,-2 29 0,-202-27 0,72-6 0,-294-30 0,-1 0 0,24 7 0,-34-8 0,0 1 0,-1-1 0,1 1 0,0 0 0,0 0 0,-1 0 0,1 0 0,0 0 0,-1 0 0,1 0 0,-1 1 0,2 1 0,-3-3 0,1 1 0,-1 0 0,0-1 0,0 1 0,1 0 0,-1 0 0,0-1 0,0 1 0,0 0 0,0 0 0,0-1 0,0 1 0,0 0 0,0 0 0,0-1 0,0 1 0,-1 0 0,1 0 0,0-1 0,0 1 0,-1 0 0,1-1 0,0 1 0,-1 0 0,1-1 0,-1 1 0,1 0 0,-1-1 0,1 1 0,-1-1 0,0 1 0,-3 2 0,1 0 0,-1 0 0,0-1 0,1 1 0,-1-1 0,0 0 0,0 0 0,-1-1 0,1 1 0,0-1 0,-1 0 0,-5 1 0,-59 4 0,57-6 0,-522 3 0,268-6 0,-1867 2-1282,2009 4 1256,-124 19 1,410-19 1037,385 13-1012,-296 9-526,327 27-1897,488 59 149,-1064-111 2259,8 1 15,1 1 0,-1 0 0,0 0 0,0 1 0,18 8 0,-26-10 52,-1 0 0,1 0 1,0 0-1,-1 0 0,0 0 0,1 0 0,-1 1 1,0-1-1,1 0 0,-1 1 0,0-1 0,0 1 1,0 0-1,0-1 0,0 1 0,0 2 0,-1-2 70,1 1 0,-1-1 0,0 1 0,0-1 0,0 0-1,0 1 1,-1-1 0,1 1 0,-1-1 0,1 0 0,-1 1-1,0-1 1,0 0 0,0 0 0,-3 5 0,1-3-35,0 0 1,0 1-1,-1-1 1,0 0-1,0-1 1,0 1-1,0-1 1,0 0-1,-1 0 1,0 0-1,1 0 1,-1-1-1,-7 3 1,-11 3 541,-42 9 0,23-6-390,-340 77-220,210-52-202,-82 21-840,-453 94-1893,-4-39-784,329-67 3184,343-43 1171,25-4-71,14 2-561,-1-1 1,1 1-1,0 0 0,0 0 1,0-1-1,0 1 0,0 0 1,0 0-1,0-1 0,0 1 1,1 0-1,-1 0 0,0 0 1,0-1-1,0 1 0,0 0 1,0 0-1,1-2 187,0 2-187,-1 0 0,0-1 1,0 1-1,0 0 0,1 0 1,-1 0-1,0 0 0,0 0 1,1 0-1,-1 0 0,0 0 1,0 0-1,1 0 0,-1 0 1,0 0-1,0 0 0,1 0 1,27-12 724,1 1 1,0 2-1,43-9 1,17-5 189,64-23 224,290-71-1552,-164 72-411,329-9 0,286 44-3871,-827 11 3617,129 18 1,-190-18 1165,-1 0 1,0 1 0,1-1 0,-1 1 0,0 0-1,8 5 1,-12-7-52,0 1-1,-1-1 0,1 1 1,0 0-1,0-1 0,0 1 1,-1 0-1,1 0 0,0 0 1,-1-1-1,1 1 0,0 0 1,-1 0-1,1 0 0,-1 0 1,0 0-1,1 0 0,-1 0 1,0 0-1,0 0 1,1 0-1,-1 0 0,0 0 1,0 1-1,0-1 0,0 0 1,-1 0-1,1 0 0,0 0 1,0 0-1,-1 0 0,1 0 1,0 0-1,-1 0 0,1 0 1,-1 0-1,1 0 0,-1 0 1,0-1-1,0 2 1,-7 8 295,0-1 1,0 0 0,-1-1 0,0 0-1,0 0 1,-1-1 0,0 0 0,0-1-1,-1 0 1,0 0 0,-15 4 0,-19 6 647,-70 16 0,94-27-884,-1369 270-4935,1266-259 3809,-198 0 0,297-19 1222,24 3-204,1 0-1,0-1 1,0 1 0,0 0 0,-1 0 0,1 0 0,0 0 0,0 0-1,0 0 1,0 0 0,-1 0 0,1 0 0,0-1 0,0 1 0,0 0-1,0 0 1,0 0 0,-1 0 0,1 0 0,0-1 0,0 1 0,0 0-1,0 0 1,0 0 0,0-1 0,0 1 0,0 0 0,0 0 0,0 0-1,0 0 1,0-1 0,0 1 0,0 0 0,0 0 0,0 0 0,0-1-1,0 1 1,0 0 0,0 0 0,0 0 0,0-1 0,0 1 0,0 0 0,0 0-1,0 0 1,0-1 0,1 1 0,3-4 194,0 0-1,1 1 1,-1 0 0,1-1-1,7-2 1,-12 6-203,109-69 1964,325-156 471,13 31-3891,231-46 471,-508 194 819,1 7 0,189-18 1,-283 50-361,134 5 0,-177 4 366,-1 1 1,0 2-1,0 2 0,0 0 1,-1 3-1,45 18 1,-67-24 165,-1 1 1,0 0 0,0 1-1,0 0 1,-1 0 0,1 1 0,-2 0-1,1 1 1,-1-1 0,7 10 0,-12-13 108,1 0 0,-1 1 1,1-1-1,-1 1 0,0-1 1,-1 1-1,1-1 0,-1 1 1,0 0-1,0 0 0,0 0 1,-1 0-1,0-1 0,0 1 1,0 0-1,0 0 0,-1 0 1,0 0-1,0 0 0,0-1 1,-1 1-1,1 0 0,-4 6 1,-2 1 1,0-1 0,-1 1 1,0-1-1,0 0 0,-1-1 0,-1 0 1,1-1-1,-2 0 0,1 0 1,-13 7-1,-17 9 514,-71 31 0,50-27-484,-226 104-875,-6-13 0,-4-12 0,-6-14 0,-571 101 0,523-149 689,265-39-576,-1-4 0,-92-9-1,175 6 611,1 0-1,0-1 0,0 1 1,-1-1-1,1 1 0,0-1 0,0 0 1,0 0-1,0 0 0,0-1 1,0 1-1,0-1 0,-4-3 1,7 5 11,-1 0 0,1-1 0,0 1 0,0-1 0,-1 1 0,1-1 0,0 1 0,0-1 0,0 0 0,0 1 0,0-1 0,0 1 0,0-1 0,-1 1 0,2-1 0,-1 1 0,0-1 0,0 1 0,0-1 0,0 0 0,0 1 0,0-1 0,0 1 0,1-1 0,-1 1 0,1-1 0,20-20 788,29-10 256,2 2 0,1 3 0,72-26 0,-93 39-969,280-107-1996,532-131 1,-711 223 1480,235-20 1,-294 44 441,0 3 1,0 4 0,0 3-1,128 27 1,-181-28-53,-1 1-1,0 1 1,-1 1 0,1 0-1,-2 2 1,1 0-1,-1 1 1,-1 1 0,23 19-1,-34-26 148,0 1 0,-1-1 0,1 1 0,-1 1 0,0-1-1,-1 1 1,1 0 0,-1 0 0,-1 0 0,1 0 0,-1 1 0,-1-1-1,1 1 1,-1 0 0,-1 0 0,1 0 0,-1 0 0,-1 0 0,1 0-1,-2 0 1,1 0 0,-1 0 0,0 0 0,0 0 0,-1 0 0,-6 15 0,6-18-46,-1 1 1,0 0-1,-1-1 1,1 0-1,-1 0 1,0 0 0,0 0-1,-1 0 1,1-1-1,-1 0 1,0 0-1,0 0 1,-1 0 0,-10 4-1,-8 3 339,0-1 0,-37 9-1,-17 7-1,46-12-396,-268 112 0,-10-26 0,178-58 0,32-8 0,97-32 0,0-2 0,-1 1 0,1 0 0,0-1 0,-1 0 0,1 1 0,-1-1 0,1-1 0,-1 1 0,-5-1 0,9 0 0,0 1 0,-1 0 0,1 0 0,-1 0 0,1 0 0,0-1 0,-1 1 0,1 0 0,0 0 0,-1-1 0,1 1 0,0 0 0,-1 0 0,1-1 0,0 1 0,-1 0 0,1-1 0,0 1 0,0-1 0,0 1 0,-1 0 0,1-1 0,0 1 0,0-1 0,0 1 0,0 0 0,0-1 0,0 1 0,0-1 0,0-1 0,0 1 0,1-1 0,0 1 0,-1 0 0,1-1 0,0 1 0,-1 0 0,1-1 0,0 1 0,0 0 0,0 0 0,0 0 0,2-2 0,17-15 0,0 1 0,1 1 0,1 1 0,1 1 0,0 1 0,27-12 0,157-51 0,-152 59 0,1 4 0,1 1 0,71-4 0,177 8 0,-281 8 0,-1 2 0,36 6 0,-49-6 0,-1 1 0,1 0 0,-1 0 0,0 0 0,0 1 0,0 1 0,0 0 0,13 9 0,-20-11 0,0-1 0,0 0 0,0 1 0,0-1 0,0 1 0,0 0 0,-1 0 0,1 0 0,-1 0 0,0 0 0,0 0 0,0 0 0,0 0 0,-1 0 0,1 0 0,-1 0 0,0 1 0,0-1 0,0 0 0,0 0 0,0 0 0,-1 1 0,1-1 0,-1 0 0,0 0 0,0 0 0,-3 5 0,-3 8 0,0 1 0,-2-1 0,-16 23 0,-4 2 0,-2-2 0,-2-1 0,-56 50 0,-122 87 0,-34 7 0,239-178 0,-2 2 0,-1 1 0,0-1 0,0-1 0,-1 0 0,-11 5 0,21-10 0,-1 1 0,0-1 0,1 0 0,-1 1 0,0-1 0,0 0 0,1 0 0,-1 0 0,0 0 0,0 1 0,0-1 0,1 0 0,-1 0 0,0-1 0,0 1 0,1 0 0,-1 0 0,0 0 0,0 0 0,1-1 0,-1 1 0,0 0 0,0-1 0,1 1 0,-1 0 0,0-1 0,1 1 0,-1-1 0,1 1 0,-1-1 0,1 0 0,-1 1 0,1-1 0,-1 1 0,1-1 0,-1 0 0,1 1 0,0-1 0,-1 0 0,1 0 0,0 1 0,0-1 0,0 0 0,-1 0 0,1 1 0,0-1 0,0 0 0,0 0 0,0 0 0,0 1 0,0-1 0,1 0 0,-1 0 0,0-5 0,1 1 0,0-1 0,0 1 0,1 0 0,-1 0 0,5-8 0,-2 5 0,1 0 0,0 0 0,0 1 0,1 0 0,0 0 0,0 0 0,0 1 0,1 0 0,0 0 0,1 0 0,-1 1 0,1 1 0,0-1 0,8-3 0,13-3 0,0 1 0,54-11 0,-33 9 0,61-18 0,73-18 0,-149 41 0,-1 1 0,1 3 0,49 0 0,-77 3 0,1 1 0,0 0 0,0 0 0,0 1 0,-1 0 0,1 0 0,-1 1 0,0 0 0,12 6 0,-17-7 0,0-1 0,-1 0 0,1 0 0,0 1 0,-1-1 0,0 1 0,1-1 0,-1 1 0,0 0 0,0-1 0,1 1 0,-1 0 0,-1 0 0,1 0 0,0 0 0,1 3 0,-2-2 0,0-1 0,0 1 0,0-1 0,-1 1 0,1-1 0,-1 1 0,1-1 0,-1 0 0,0 1 0,0-1 0,0 0 0,0 1 0,0-1 0,0 0 0,-1 0 0,1 0 0,-3 3 0,-5 5 0,-1-1 0,0 1 0,0-2 0,-1 1 0,-14 8 0,-61 32 0,18-16-106,-1-2-1,-145 41 0,108-46-252,-160 18 0,-486-16-826,716-28 1149,-216-8-50,216 4 91,1-1 0,-1-1 0,1-2-1,-64-24 1,91 29 53,-1-1 0,1-1 0,0 1 0,1-1 0,-1 0 0,1-1-1,0 0 1,0 0 0,1-1 0,-1 1 0,-8-15 0,13 18-29,0 0 0,0-1 0,0 1 0,1-1 0,0 0 0,-1 0 0,1 1 0,1-1-1,-1 0 1,0 0 0,1 0 0,0 0 0,0 0 0,0 0 0,1 0 0,-1 1 0,1-1 0,0 0 0,0 0 0,0 0 0,0 1 0,1-1 0,-1 0 0,1 1 0,0 0 0,0-1 0,1 1 0,-1 0 0,4-4 0,4-4 17,1 1 0,1 0 1,-1 0-1,2 1 1,-1 1-1,1 0 0,0 1 1,16-7-1,19-5 117,51-13 0,-67 23-149,12-3-14,0 2 0,1 2 0,48-2 0,138 6 0,-223 4 0,1 0 0,-1 1 0,0 0 0,0 0 0,0 1 0,-1 0 0,1 1 0,11 4 0,-17-5 0,0-1 0,0 0 0,0 0 0,0 1 0,-1-1 0,1 0 0,0 1 0,-1 0 0,1-1 0,-1 1 0,0 0 0,1 0 0,-1 0 0,0 0 0,0 0 0,0 0 0,-1 0 0,1 0 0,0 1 0,-1-1 0,1 0 0,-1 0 0,0 1 0,0-1 0,0 0 0,0 0 0,0 1 0,0-1 0,-1 0 0,1 0 0,-1 1 0,1-1 0,-1 0 0,0 0 0,-1 3 0,-1 0 0,0 0 0,0 0 0,0 0 0,-1-1 0,0 1 0,0-1 0,0 0 0,0 0 0,-1 0 0,1 0 0,-9 4 0,-66 35 0,47-28 0,-58 30 0,-2-4 0,-116 35 0,137-55 0,-1-4 0,0-2 0,-130 8 0,189-23 0,-1 0 0,0 0 0,1-2 0,-28-5 0,38 6 0,0 0 0,-1 0 0,1 0 0,0-1 0,0 1 0,0-1 0,0 0 0,0 0 0,0 0 0,0 0 0,-2-4 0,3 5 0,1-1 0,0 0 0,0 1 0,0-1 0,1 0 0,-1 0 0,0 0 0,0 0 0,1 0 0,0 1 0,-1-1 0,1 0 0,0 0 0,0 0 0,0 0 0,0 0 0,0 0 0,0 0 0,1 0 0,-1 0 0,1-3 0,2 0 0,-1-1 0,1 1 0,0 0 0,0 0 0,0 0 0,1 1 0,0-1 0,0 1 0,0-1 0,0 1 0,1 1 0,-1-1 0,1 1 0,0-1 0,0 1 0,7-2 0,6-4 0,1 1 0,-1 1 0,29-7 0,37-4 0,161-12 0,86 17 0,106 18 0,-319 3 0,197 40 0,-285-42 0,0 1 0,-1 1 0,0 2 0,-1 0 0,36 20 0,-62-29 0,-1 0 0,1 0 0,-1 0 0,1 0 0,-1 0 0,1 0 0,-1 0 0,0 0 0,0 1 0,1-1 0,-1 0 0,0 1 0,0-1 0,0 1 0,-1 0 0,1-1 0,0 1 0,-1-1 0,1 1 0,0 0 0,-1 2 0,0-3 0,-1 1 0,1-1 0,-1 0 0,1 1 0,-1-1 0,0 0 0,0 0 0,1 0 0,-1 0 0,0 0 0,0 0 0,0 0 0,0 0 0,-1 0 0,1 0 0,0 0 0,0-1 0,0 1 0,-1 0 0,1-1 0,0 1 0,-1-1 0,1 0 0,0 1 0,-1-1 0,-1 0 0,-24 5 0,0-1 0,0-1 0,0-2 0,-52-4 0,14 1 0,-619 0 0,682 2 0,-9 0 0,0-1 0,0 1 0,1-2 0,-12-2 0,21 4 0,-1 0 0,1 0 0,-1-1 0,1 1 0,-1 0 0,1-1 0,0 0 0,-1 1 0,1-1 0,0 0 0,-1 0 0,1 1 0,0-1 0,0 0 0,0 0 0,-1 0 0,1-1 0,0 1 0,0 0 0,1 0 0,-1-1 0,0 1 0,0 0 0,1-1 0,-1 1 0,1 0 0,-1-1 0,1 1 0,-1-1 0,1 1 0,0-1 0,0 1 0,0-1 0,0 0 0,0 1 0,0-1 0,0 1 0,1-2 0,0 0 0,0 1 0,0 0 0,0 0 0,0-1 0,0 1 0,0 0 0,1 0 0,-1 0 0,1 0 0,0 1 0,0-1 0,-1 0 0,1 1 0,4-3 0,32-16 0,-26 15 0,39-17 0,0 2 0,2 3 0,57-12 0,168-20 0,-111 22 0,107-18 0,-195 36 0,116 2 0,-595 11 0,-287 17 0,573-11 0,-211 12 0,253-21 0,-1-3 0,-104-16 0,172 18 0,1-1 0,0 0 0,0 0 0,0-1 0,0 1 0,1-1 0,-1 1 0,0-1 0,1-1 0,-1 1 0,1 0 0,-6-5 0,8 5 0,0 1 0,0 0 0,1-1 0,-1 1 0,0 0 0,0-1 0,1 1 0,-1-1 0,1 1 0,0-1 0,-1 1 0,1-1 0,0 1 0,0-1 0,0 1 0,0-1 0,0 1 0,0-1 0,0 0 0,1 1 0,-1-1 0,1 1 0,-1-1 0,1 1 0,-1 0 0,1-1 0,0 1 0,0 0 0,-1-1 0,1 1 0,0 0 0,0 0 0,0 0 0,1-1 0,0 0 0,8-7 0,0-1 0,1 1 0,-1 1 0,2 0 0,-1 1 0,16-8 0,80-31 0,-99 42 0,71-24 0,99-22 0,88-6 0,-167 37 0,164-30-231,2 11 1,526-5-1,-759 43 231,-20 0 0,1 0 0,0 0 0,-1 1 0,1 1 0,14 3 0,-27-5 2,1 0 1,-1 0 0,0 0-1,1 0 1,-1 0-1,1 1 1,-1-1 0,0 0-1,1 0 1,-1 0 0,0 0-1,1 0 1,-1 1 0,0-1-1,1 0 1,-1 0 0,0 0-1,1 1 1,-1-1 0,0 0-1,0 0 1,1 1-1,-1-1 1,0 0 0,0 1-1,0-1 1,0 0 0,1 1-1,-1-1 1,0 0 0,0 1-1,0-1 1,0 1 0,0-1-1,0 0 1,0 1-1,0-1 1,0 0 0,0 1-1,-13 12 232,-27 6 119,40-19-353,-48 18 0,-1-2 0,-79 15 0,-107 2 0,-600-9-635,639-26 568,-642 0 67,803-2 351,35 4-340,-1-1-1,1 1 1,-1 0-1,1 0 1,-1 0-1,1-1 1,-1 1-1,1 0 1,-1 0-1,1-1 1,0 1-1,-1 0 1,1-1-1,0 1 1,-1-1-1,1 1 1,0 0-1,-1-1 1,1 1-1,0-1 1,0 1-1,-1-1 1,1 0-6,1 0 0,-1 0 1,0 0-1,0 1 1,0-1-1,1 0 1,-1 0-1,0 0 1,1 1-1,-1-1 1,1 0-1,-1 1 1,1-1-1,-1 0 1,1 1-1,0-1 1,-1 1-1,1-1 1,0 0-1,5-3-5,0 0 0,0 1 0,0-1 0,0 1 0,1 1 0,-1-1 0,1 1 0,13-3 0,7-2 0,180-64 36,123-34-236,465-29-5534,-773 132 5546,20-3-215,76 1 0,-117 4 481,1-1-1,-1 1 1,1 0 0,0 0-1,-1 1 1,1-1 0,-1 0-1,1 0 1,-1 1 0,1-1 0,-1 1-1,1-1 1,-1 1 0,0 0-1,1 0 1,-1-1 0,0 1-1,1 0 1,-1 0 0,0 0 0,0 1-1,2 1 1,-3-2-6,0 0 0,0 0 0,0 1 0,-1-1 0,1 0 0,0 0 0,-1 0 0,1 0 0,-1 0 0,1 0 0,-1 0 0,1 0 0,-1 0 0,0 0 0,1 0 0,-1 0 0,0 0 0,0 0 0,0-1 0,0 1 0,0 0 0,0 0 0,0-1 0,0 1 0,0-1 1,0 1-1,0-1 0,-2 1 0,-28 14 387,0-2 1,-58 17-1,-74 11 965,94-25-1210,-802 147-214,422-88 0,365-60 0,-48 10 0,-171 10 0,276-34 0,14-1 0,0 0 0,0 1 0,0 1 0,0 0 0,-17 5 0,23-3 0,11-3 0,14-5 0,-17 3 0,22-12 0,0 0 0,1 2 0,28-10 0,40-11 0,68-20 0,178-10 0,7 31 0,-115 7 0,132-6 0,-357 31 0,-5 0 0,-14 5 0,-22 5 0,-108 15 0,-275 13 0,-151-36 0,321-6 0,140 3 0,-46 1 0,-198-24 0,345 22 0,0-1 0,0 0 0,1 0 0,-1-1 0,1 1 0,-11-7 0,17 9 0,0-1 0,0 1 0,0-1 0,0 0 0,0 1 0,0-1 0,0 0 0,0 1 0,1-1 0,-1 0 0,0 0 0,0 0 0,1 0 0,-1 0 0,0 0 0,1 0 0,-1 0 0,1 0 0,0 0 0,-1 0 0,1 0 0,0 0 0,-1 0 0,1 0 0,0 0 0,0-1 0,0 1 0,0 0 0,0 0 0,0 0 0,1 0 0,-1 0 0,0-1 0,0 1 0,1 0 0,-1 0 0,1 0 0,-1 0 0,1 0 0,-1 0 0,1 0 0,0 0 0,-1 0 0,1 1 0,0-1 0,0 0 0,0 0 0,-1 1 0,1-1 0,0 0 0,2 0 0,7-6 0,0 0 0,0 1 0,1 0 0,0 0 0,0 2 0,0-1 0,0 1 0,1 1 0,18-3 0,16-2 0,50 0 0,521 2 0,-347 9 0,-254-3 0,-1 0 0,0 1 0,1 1 0,18 5 0,-31-6 0,0 0 0,0 0 0,-1 0 0,1 0 0,0 0 0,-1 1 0,1-1 0,-1 1 0,1 0 0,-1 0 0,0 0 0,4 4 0,-5-4 0,0 0 0,0-1 0,0 1 0,0 0 0,-1 0 0,1 0 0,-1 0 0,0-1 0,1 1 0,-1 0 0,0 0 0,0 0 0,0 0 0,0 0 0,-1 0 0,1 0 0,0 0 0,-1-1 0,1 1 0,-1 0 0,0 0 0,-1 2 0,-1 0 0,1 0 0,-1 0 0,-1 0 0,1-1 0,0 1 0,-1-1 0,0 0 0,0 0 0,0 0 0,0 0 0,0-1 0,-8 4 0,5-2 0,-50 23 0,-1-3 0,-100 28 0,69-23 0,-720 217 0,415-130 0,80-30 0,254-73 0,-1-3 0,-1-3 0,-73 1 0,129-8 0,0 0 0,0-1 0,1 1 0,-1-1 0,0 0 0,-9-3 0,14 4 0,1-1 0,-1 1 0,0-1 0,0 1 0,1 0 0,-1-1 0,0 0 0,1 1 0,-1-1 0,0 1 0,1-1 0,-1 0 0,1 1 0,-1-1 0,1 0 0,-1 0 0,1 1 0,0-1 0,-1-2 0,1 2 0,0-1 0,0 0 0,0 1 0,0-1 0,0 0 0,0 1 0,1-1 0,-1 1 0,1-1 0,-1 0 0,1 1 0,0-1 0,-1 1 0,2-2 0,5-7 0,0 0 0,0 0 0,1 1 0,0 0 0,1 0 0,0 1 0,1 0 0,-1 1 0,17-10 0,109-53 0,-72 40 0,18-8 0,1 3 0,2 5 0,125-30 0,272-32 0,-441 86 0,150-27 0,-8 0 0,194-10 0,-361 42 0,43 0 0,-56 1 0,0 0 0,1 0 0,-1 0 0,0 1 0,0-1 0,1 1 0,-1-1 0,0 1 0,0 0 0,0 0 0,0 0 0,0 0 0,0 0 0,0 0 0,0 1 0,-1-1 0,1 1 0,3 3 0,-5-4 0,1 0 0,-1 1 0,0-1 0,0 1 0,1 0 0,-1-1 0,0 1 0,0-1 0,-1 1 0,1-1 0,0 1 0,0-1 0,-1 1 0,1-1 0,-1 1 0,1-1 0,-1 0 0,0 1 0,1-1 0,-1 0 0,0 1 0,0-1 0,0 0 0,0 0 0,0 0 0,0 0 0,0 0 0,-2 2 0,-38 26 0,6-13 0,-1-1 0,0-2 0,-2-2 0,-50 10 0,27-7 0,-124 28-303,-2-8-1,-317 17 0,-300-8 304,751-40 0,-267 6 0,314-9 33,1 0 0,-1-1 1,0 0-1,0 0 0,1-1 0,-1 0 1,-6-3-1,11 5-19,-1-1 1,1 0-1,0 1 1,0-1-1,0 0 1,-1 0-1,1 0 1,0 0-1,0 0 1,0 0-1,0 0 1,1 0 0,-1 0-1,0 0 1,0-1-1,1 1 1,-1 0-1,1-1 1,-1 1-1,1 0 1,-1-1-1,1 1 1,0 0-1,0-1 1,0 1-1,-1-1 1,1 1-1,1-1 1,-1 1-1,0 0 1,0-1-1,0 1 1,2-3-1,1-3 7,0 1 1,0-1-1,1 1 0,0 0 0,0-1 0,1 2 0,0-1 0,10-9 0,5-2-40,28-21 0,4 4 33,2 3 0,99-43-1,122-27-218,474-100-691,-595 172 679,1 7 0,306-2 0,-450 24 210,-1 0 1,1 1-1,0 0 0,-1 1 0,17 5 0,-25-7 12,-1 1 0,1 0 0,-1-1 0,1 1 0,0 0 0,-1 0-1,0 0 1,1 0 0,-1 0 0,0 0 0,1 1 0,-1-1 0,0 0 0,0 1-1,0-1 1,0 1 0,0-1 0,0 1 0,-1-1 0,1 1 0,0 0 0,-1-1-1,0 1 1,1 0 0,-1-1 0,0 1 0,0 0 0,1 0 0,-1-1 0,-1 1-1,1 0 1,0 0 0,0-1 0,-1 1 0,1 0 0,-1-1 0,1 1 0,-1 0 0,0-1-1,0 1 1,-1 1 0,-1 5 58,-1-2 0,0 1 0,-1 0 0,1-1 1,-1 0-1,0 0 0,-1 0 0,0-1 0,-10 9 0,-7 2 295,-36 19 1,5-4-160,-7 6-199,-1-3 0,-1-3 0,-2-2 0,-1-3 0,-92 22 0,120-40 0,0-2 0,0-2 0,-1-1 0,0-2 0,-72-8 0,102 6 0,0-1 0,0 1 0,1-2 0,-1 1 0,0-1 0,1 0 0,0-1 0,0 0 0,0-1 0,0 1 0,0-1 0,-6-7 0,10 9 0,1 0 0,0 0 0,0 0 0,1 0 0,-1-1 0,1 1 0,-1-1 0,1 0 0,0 0 0,1 0 0,-1 0 0,0 0 0,1 0 0,0 0 0,0 0 0,1 0 0,-1-1 0,1 1 0,0 0 0,0-1 0,0 1 0,0 0 0,1-1 0,0 1 0,0 0 0,0 0 0,2-6 0,2 1 0,1-1 0,-1 1 0,2 0 0,-1 0 0,1 1 0,0 0 0,1 0 0,0 1 0,9-7 0,7-7 0,65-54 0,180-113 0,-219 155 0,516-308-299,-408 260 150,290-106-1,-378 161 150,-31 12 0,45-12 0,-79 25-2,-1 0-1,1 0 1,-1 1-1,1-1 1,0 1-1,-1 0 1,1 1-1,0-1 1,5 2-1,-9-2 6,0 1 1,1-1-1,-1 1 0,0-1 0,0 1 0,0-1 0,0 1 1,0 0-1,0-1 0,0 1 0,0 0 0,0 0 1,-1 0-1,1 0 0,0 0 0,0 0 0,-1 0 1,1 0-1,-1 0 0,1 0 0,-1 0 0,1 0 1,-1 0-1,0 1 0,1-1 0,-1 0 0,0 0 1,0 0-1,0 1 0,0-1 0,0 0 0,0 0 1,0 0-1,0 1 0,-1-1 0,1 0 0,0 0 1,-2 3-1,-1 6 29,-2 0-1,1-1 1,-1 1 0,-1-1 0,1 0 0,-2 0 0,1-1 0,-1 1 0,-13 11-1,-11 8 59,-38 25 0,66-50-90,-64 43 0,-3-3 0,-1-2 0,-2-4 0,-1-3 0,-125 38 0,-402 73 0,576-140 0,-246 58 0,-148 27 0,401-87 0,-1-1 0,1-1 0,0 0 0,-31-4 0,45 3 0,0 0 0,0-1 0,0 0 0,0 0 0,0 0 0,0-1 0,0 1 0,0-1 0,1 0 0,-1 0 0,1 0 0,-1 0 0,1-1 0,0 1 0,0-1 0,0 0 0,0 0 0,0 0 0,1-1 0,-1 1 0,1 0 0,0-1 0,0 0 0,0 1 0,-2-8 0,3 8 0,1 0 0,0 0 0,-1 0 0,1 0 0,0 1 0,1-1 0,-1 0 0,0 0 0,1 0 0,0 1 0,-1-1 0,1 0 0,0 1 0,0-1 0,1 0 0,-1 1 0,1 0 0,-1-1 0,3-2 0,5-6 0,0 1 0,20-17 0,-6 6 0,15-20 0,3 1 0,1 2 0,90-62 0,114-39 0,-202 118 0,1 1 0,2 2 0,82-19 0,-127 36 0,49-6 0,-48 6 0,-1 1 0,1 0 0,0 0 0,0 1 0,0-1 0,-1 0 0,1 1 0,0 0 0,0 0 0,-1 0 0,1 0 0,0 0 0,-1 0 0,5 3 0,-7-3 0,1-1 0,-1 0 0,0 1 0,1-1 0,-1 1 0,0-1 0,1 1 0,-1-1 0,0 0 0,0 1 0,1-1 0,-1 1 0,0 0 0,0-1 0,0 1 0,0-1 0,0 1 0,1-1 0,-1 1 0,0-1 0,0 1 0,0-1 0,-1 1 0,1-1 0,0 1 0,0 0 0,0-1 0,0 1 0,0-1 0,-1 1 0,1 0 0,-13 15 0,11-14 0,-24 22 0,-1-1 0,-1-2 0,-1-1 0,-61 33 0,51-31 0,-275 150-2907,-488 192 0,759-347 2686,20-6 172,0-2 0,0 0 0,-1-2 0,0-1 0,0 0 0,-40 2 0,62-7 55,1-1-1,-1 0 1,1 0-1,-1 0 1,1 0-1,-1 0 1,0 0-1,1 0 1,-1-1-1,1 1 1,-1-1-1,1 1 0,-1-1 1,1 1-1,0-1 1,-1 0-1,1 1 1,0-1-1,-1 0 1,1 0-1,0 0 1,0 0-1,0 0 1,0-1-1,0 1 0,0 0 1,0 0-1,0-1 1,1 1-1,-1 0 1,0-1-1,1 1 1,-1-1-1,1 1 1,-1-1-1,1 1 1,0-1-1,0 1 0,0-1 1,0 1-1,0-1 1,0 1-1,0-1 1,1-3-1,1-4 118,0-1 0,1 1 0,1 0 0,-1 0 0,10-16-1,6-7 551,1 1 0,2 0-1,32-33 1,85-78 1150,-113 117-1560,227-219 30,-197 190-212,82-61 0,-103 89-40,1 2 0,2 2 0,73-32-1,-94 47-40,0 1 0,0 0 0,1 1 0,0 2 0,0-1 0,0 2 0,0 0 0,0 2 0,0 0 0,1 0 0,24 6 0,-41-6 0,0 0 0,1 1 0,-1 0 0,0 0 0,0-1 0,1 1 0,-1 1 0,0-1 0,0 0 0,0 0 0,0 1 0,-1-1 0,1 1 0,0-1 0,0 1 0,-1 0 0,1 0 0,1 2 0,-3-2 0,1 0 0,0 0 0,-1 0 0,0 0 0,1 1 0,-1-1 0,0 0 0,0 0 0,0 0 0,0 0 0,0 0 0,-1 0 0,1 0 0,-1 1 0,1-1 0,-2 2 0,-3 7 0,-1-1 0,0 0 0,0 0 0,-1-1 0,0 0 0,-8 9 0,-30 28 0,-2-1 0,-2-2 0,-74 50 0,-176 83 0,214-134 0,-2-3 0,-153 45 0,169-65 0,0-4 0,-1-2 0,-1-4 0,-76 0 0,119-9 0,-62-1 0,82 0 0,-1 0 0,1-1 0,0 0 0,0 0 0,0-1 0,-14-7 0,22 9 0,-1 0 0,1 0 0,0 0 0,0-1 0,0 1 0,0-1 0,0 0 0,0 1 0,0-1 0,1 0 0,-1 0 0,1 0 0,-1 0 0,1-1 0,0 1 0,0 0 0,0 0 0,0-1 0,-1-2 0,2 1 0,-1 0 0,1-1 0,0 1 0,0 0 0,0 0 0,1 0 0,-1 0 0,1 0 0,0 0 0,3-8 0,4-6 0,1 1 0,0 0 0,2 0 0,12-16 0,-15 22 0,31-41 0,3 2 0,2 2 0,1 1 0,3 3 0,99-70 0,-21 31 0,187-90 0,-256 145 0,1 2 0,101-30 0,-129 48 0,1 1 0,0 2 0,0 1 0,0 1 0,1 2 0,-1 1 0,44 5 0,-73-5 0,1 1 0,0-1 0,0 1 0,0-1 0,-1 1 0,1 0 0,0 0 0,-1 0 0,1 1 0,-1-1 0,1 1 0,-1-1 0,0 1 0,0 0 0,1 0 0,-1-1 0,0 2 0,-1-1 0,1 0 0,0 0 0,-1 1 0,1-1 0,-1 1 0,0-1 0,1 1 0,-1-1 0,-1 1 0,1 0 0,0 0 0,-1-1 0,1 1 0,-1 0 0,0 0 0,0 0 0,0 4 0,-1 5 0,-1-1 0,0 0 0,-1 1 0,0-1 0,0 0 0,-1 0 0,-9 15 0,4-10 0,0-1 0,-2-1 0,1 1 0,-2-1 0,0-1 0,-1 0 0,0-1 0,-1-1 0,0 0 0,-26 15 0,-10 2 0,-108 43 0,63-34 0,-133 33 0,218-67 0,1-1 0,-1-1 0,1 0 0,-1 0 0,-18-1 0,26 0 0,1 0 0,-1-1 0,1 1 0,-1 0 0,0-1 0,1 1 0,-1-1 0,1 1 0,-1-1 0,1 1 0,0-1 0,-1 0 0,1 0 0,0 0 0,-1 0 0,1 0 0,0 0 0,0 0 0,0 0 0,0-1 0,0 1 0,0 0 0,0-1 0,0 1 0,1-1 0,-1 1 0,0-1 0,1 1 0,-1-1 0,1 1 0,0-1 0,-1 1 0,1-1 0,0 0 0,0 1 0,0-1 0,0 1 0,0-1 0,1 0 0,-1 1 0,0-1 0,1-1 0,1-3 0,0 0 0,0 0 0,1 1 0,-1-1 0,1 1 0,1-1 0,-1 1 0,1 0 0,-1 0 0,1 1 0,1-1 0,6-5 0,9-7 0,37-23 0,-35 26 0,88-54-369,3 4 0,3 5 0,3 6 1,225-70-1,516-73-1565,-786 182 1843,241-39 189,-211 40-493,108 0 0,-201 13 399,0 0-1,0 1 1,1 0-1,-1 1 1,0 0-1,0 1 0,0 0 1,16 7-1,-24-8 64,0-1 0,0 1-1,0 0 1,0 0 0,-1 0-1,1 0 1,-1 0 0,1 1 0,-1-1-1,0 1 1,0 0 0,0 0-1,0 0 1,0-1 0,-1 2-1,1-1 1,-1 0 0,0 0-1,0 0 1,0 1 0,0-1-1,-1 0 1,1 1 0,-1-1-1,0 1 1,0-1 0,0 0 0,0 1-1,-1-1 1,-1 7 0,-3 7 27,0 0 0,-2-1 1,0 1-1,0-1 0,-2-1 1,0 1-1,-1-2 0,0 1 1,-15 14-1,-16 16 132,-63 52 0,-36 20-236,-5-8 0,-5-5 0,-4-7 1,-4-7-1,-4-7 0,-330 118 0,453-187 10,-63 18 0,89-28 0,-1-1 0,0-1 0,0 0 0,0-1 0,-15 0 0,28-1 8,0 0-1,0 0 1,0 0-1,0 0 1,0 0-1,1-1 1,-1 1 0,0 0-1,0 0 1,0-1-1,0 1 1,0 0-1,1-1 1,-1 1-1,0-1 1,0 1 0,0-1-1,1 1 1,-1-1-1,0 1 1,0-2-1,1 1 11,0 1 0,0-1-1,0 0 1,-1 1-1,1-1 1,0 0 0,0 1-1,0-1 1,1 0 0,-1 1-1,0-1 1,0 0-1,0 0 1,0 1 0,1-1-1,-1 1 1,0-1-1,1 0 1,-1 1 0,1-2-1,3-3 98,0 0 0,1 0 0,-1 0 0,10-6 0,39-29-204,2 3 0,1 2 1,2 3-1,121-48 0,264-60-392,-315 107 481,1 5 0,168-14 0,-282 41 17,50-1 298,-61 2-284,0 0-1,-1 1 1,1 0 0,0-1-1,-1 1 1,1 0 0,-1 1-1,1-1 1,-1 1 0,1-1-1,-1 1 1,0 0-1,0 1 1,3 1 0,-5-2-23,1-1 0,-1 1 0,0-1 0,0 1-1,0 0 1,-1-1 0,1 1 0,0 0 0,-1-1 0,1 1 0,-1 0 0,1 0 0,-1 0 0,0 0 0,0 0 0,0-1-1,0 1 1,0 0 0,0 0 0,0 0 0,-1 0 0,1 0 0,-1-1 0,0 4 0,-2 1-14,1-1 1,-1 1-1,0-1 0,0 1 1,-1-1-1,-6 7 0,-23 22 6,-2-2 0,-1-1 0,-1-2 0,-2-2 0,-1-1 0,-48 23 0,-1-7 0,-113 35 0,127-50 0,58-20 0,-22 8 0,-1-2 0,-56 11 0,93-23 0,0 0 0,-1-1 0,1 0 0,0 0 0,0 0 0,-1 0 0,1 0 0,0 0 0,0-1 0,0 0 0,-1 0 0,-4-2 0,7 2 0,0 1 0,0-1 0,0 0 0,0 0 0,0 0 0,1 0 0,-1 1 0,0-1 0,1 0 0,-1 0 0,1 0 0,-1-1 0,1 1 0,0 0 0,-1 0 0,1 0 0,0 0 0,0 0 0,-1 0 0,1-1 0,0 1 0,0 0 0,0 0 0,1 0 0,-1 0 0,0 0 0,0-1 0,1 1 0,-1 0 0,0 0 0,1 0 0,-1 0 0,1 0 0,0 0 0,-1 0 0,2-1 0,3-6 0,0 0 0,1 1 0,0 0 0,0 0 0,0 0 0,1 1 0,0 0 0,11-7 0,9-9 0,355-267-737,21 28-492,-180 130 214,4 9 0,285-107 0,-229 127 1015,-204 78 0,137-21 0,-207 44 0,44-4 0,-51 5 0,0 0 0,0 0 0,0 0 0,0 0 0,1 0 0,-1 1 0,0-1 0,0 1 0,0-1 0,0 1 0,0 0 0,0 0 0,0 0 0,0 0 0,-1 0 0,1 1 0,0-1 0,0 0 0,1 3 0,-2-2 38,-1-1 1,1 0 0,-1 1-1,1-1 1,-1 1-1,0-1 1,0 1 0,0-1-1,0 1 1,0-1 0,0 1-1,0-1 1,0 1 0,-1-1-1,1 1 1,-1-1 0,1 1-1,-1-1 1,1 0 0,-3 3-1,-17 27 1117,2-11-861,-1-1 1,-1-1 0,0 0 0,-2-1-1,-28 16 1,-125 63 982,-844 382-1967,992-466 690,-4 3 0,-1-2 0,0-1 0,-57 13 0,88-25 2,0 0 1,0 1-1,0-1 1,0 0-1,0 0 0,0 1 1,0-1-1,-1 0 1,1 0-1,0 0 0,0 0 1,0-1-1,0 1 1,0 0-1,0 0 0,0-1 1,0 1-1,0 0 1,0-1-1,0 1 0,1-1 1,-1 1-1,-2-2 1,3 1 3,0 0 1,0 0 0,0 0 0,0 0 0,0 0 0,0 0-1,0 1 1,0-1 0,0 0 0,0 0 0,0 0 0,1 0 0,-1 0-1,0 0 1,1 0 0,-1 1 0,0-1 0,1 0 0,-1 0-1,2-1 1,4-7 87,1 1-1,0-1 1,10-8-1,17-13-72,1 2-1,2 1 1,0 2-1,2 1 1,0 3-1,47-19 1,261-85-50,-330 120 29,68-22 0,0 4 0,1 4 0,1 4 0,0 3 0,167 0 0,-247 12 0,-1 0 0,1 1 0,-1 0 0,1 0 0,-1 0 0,0 1 0,11 3 0,-15-4 0,0 0 0,-1 1 0,1-1 0,0 1 0,0-1 0,-1 1 0,1 0 0,-1-1 0,1 1 0,-1 0 0,0 0 0,1 0 0,-1 0 0,0 0 0,-1 0 0,1 1 0,0-1 0,0 0 0,-1 0 0,0 0 0,1 1 0,-1-1 0,0 0 0,0 4 0,-1 5 0,1 1 0,-2-1 0,0 0 0,0 1 0,-1-1 0,-1 0 0,1-1 0,-2 1 0,1-1 0,-2 1 0,-12 17 0,-1-1 0,-1-1 0,-2-1 0,-25 22 0,-102 90-330,-7-6-1,-214 137 1,236-177 329,-101 65 0,168-116 1,-109 48 0,136-75-14,25-15 38,15 1-18,0 1-1,0-1 1,-1 0-1,1 1 1,0-1-1,0 1 1,0-1-1,0 1 1,0-1-1,0 0 1,0 1-1,0-1 1,0 1-1,0-1 1,0 0-1,0 1 1,0-1-1,1 1 1,-1-1-1,0 1 1,0-1-1,1 1 1,-1-1-1,0 1 1,1-1-1,-1 1 1,1-2-1,12-16 72,1 0 0,0 1 0,1 1-1,1 0 1,1 1 0,28-21 0,120-69 214,-29 34-291,2 7 0,4 5 0,182-49 0,-94 53 0,-189 48 0,0 2 0,0 3 0,69 3 0,-106-1 0,0 0 0,0 1 0,0-1 0,0 1 0,0 0 0,0 1 0,0-1 0,-1 0 0,7 5 0,-9-6 0,-1 0 0,1 1 0,-1-1 0,1 1 0,-1-1 0,1 1 0,-1-1 0,1 1 0,-1-1 0,0 1 0,1-1 0,-1 1 0,0 0 0,0-1 0,0 1 0,1 0 0,-1-1 0,0 1 0,0 0 0,0-1 0,0 1 0,0 0 0,0 0 0,0 1 0,-1-1 0,0 1 0,1 0 0,-1-1 0,0 1 0,0-1 0,0 1 0,0-1 0,0 0 0,0 1 0,0-1 0,0 0 0,-2 1 0,-25 24 0,-1-1 0,-1-2 0,-1-1 0,-1-1 0,-1-2 0,-38 17 0,-268 105 0,115-42 0,-184 87 0,391-178 0,-21 12 0,0-2 0,-2-1 0,0-2 0,-45 9 0,80-23 0,0 0 0,0 0 0,0-1 0,0 0 0,0 0 0,-1 0 0,1-1 0,-8-1 0,12 1 0,0 1 0,-1-1 0,1 1 0,0-1 0,0 1 0,0-1 0,0 1 0,0-1 0,0 0 0,0 0 0,1 0 0,-1 1 0,0-1 0,0 0 0,0 0 0,1 0 0,-1 0 0,1 0 0,-1 0 0,1 0 0,-1-1 0,1 1 0,-1 0 0,1 0 0,0 0 0,0 0 0,0-1 0,0 1 0,-1 0 0,2 0 0,-1 0 0,0-1 0,0 1 0,0 0 0,0 0 0,1 0 0,-1 0 0,1 0 0,-1-1 0,1 1 0,-1 0 0,1 0 0,0-1 0,5-9 0,0 0 0,1 0 0,0 1 0,1 0 0,0 1 0,1-1 0,10-8 0,75-58 0,-81 66 0,63-43 0,1 3 0,3 4 0,123-52 0,272-78 0,-55 55 0,-403 117 0,-11 2 0,1 0 0,-1 1 0,1 0 0,-1 0 0,1 1 0,-1 0 0,1 0 0,7 1 0,-14-1 0,1 1 0,0-1 0,0 0 0,0 0 0,0 1 0,0-1 0,0 1 0,0-1 0,0 1 0,-1-1 0,1 1 0,0-1 0,0 1 0,-1 0 0,1-1 0,0 1 0,-1 0 0,1 0 0,-1 0 0,1-1 0,-1 1 0,1 2 0,-1-1 0,1 0 0,-1-1 0,0 1 0,0 0 0,-1 0 0,1 0 0,0 0 0,-1 0 0,1 0 0,-1 0 0,1 0 0,-1 0 0,0 0 0,0-1 0,-2 4 0,0-1 0,1 0 0,-2 0 0,1 0 0,0 0 0,-1-1 0,0 1 0,0-1 0,0 0 0,0 0 0,-7 4 0,-53 21 0,44-20 0,-593 207-1684,224-85 419,185-57 217,-355 124-2819,358-116 3936,201-81-35,-1 1 1,1-1-1,0 0 0,0 0 1,-1 0-1,1 0 0,0 0 1,-1 1-1,1-1 0,0 0 1,-1 0-1,1 0 1,-1 0-1,1 0 0,0 0 1,-1 0-1,1 0 0,0 0 1,-1 0-1,1 0 0,0 0 1,-1 0-1,1-1 0,0 1 1,-1 0-1,-1-2 310,1 2-310,1-1 0,0 1 1,0 0-1,0-1 1,-1 1-1,1 0 0,0-1 1,0 1-1,0 0 0,0-1 1,0 1-1,0 0 0,0-1 1,0 1-1,0 0 0,0-1 1,0 1-1,0 0 0,0-1 1,0 1-1,0 0 1,0-1-1,0 1 0,0 0 1,1-1-1,-1 1 0,0 0 1,0-1-1,0 1 0,1 0 1,-1-1-1,13-24 1493,-9 18-1370,1 0 0,0 1-1,0 0 1,1 0 0,0 0-1,0 0 1,1 1 0,9-6-1,4-1 752,35-14-1,10-7-200,-36 17-707,0 1 0,0 0 0,2 3 0,-1 0 0,2 2 0,59-11 0,120-10 0,432-84 0,-336 28 0,-179 49 0,187-41 0,-296 73 0,-1 0 0,22-12 0,-41 16 0,-9 0 0,-12 0 0,-71 2 0,33 1 0,1-2 0,-1-3 0,-59-12 0,71 6 0,1-2 0,0-2 0,0-3 0,1-1 0,-67-37 0,107 51-136,0-1-1,0 1 1,1-1-1,-1 0 1,1-1-1,0 1 1,1-1-1,-1 0 0,-6-11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8:08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24575,'3'2'0,"1"1"0,-1-1 0,1 1 0,0-1 0,0 0 0,0-1 0,0 1 0,0-1 0,0 1 0,0-1 0,9 1 0,50 2 0,-47-4 0,13 0 0,-11 0 0,1 0 0,-1 1 0,23 4 0,-38-4 0,1-1 0,-1 1 0,0 0 0,0 0 0,1 0 0,-1 1 0,0-1 0,0 1 0,0-1 0,0 1 0,0 0 0,-1 0 0,1 1 0,-1-1 0,1 0 0,-1 1 0,0 0 0,0-1 0,0 1 0,0 0 0,0 0 0,-1 0 0,2 4 0,-2-5 0,-1 1 0,0-1 0,0 1 0,0-1 0,0 0 0,0 1 0,0-1 0,-1 0 0,1 1 0,-1-1 0,0 0 0,1 0 0,-1 1 0,0-1 0,0 0 0,0 0 0,-1 0 0,1 0 0,-1 0 0,1-1 0,-1 1 0,1 0 0,-1-1 0,0 1 0,0-1 0,0 1 0,0-1 0,0 0 0,-3 2 0,-7 3 0,0 1 0,-1-2 0,-21 7 0,-14 0 0,45-12 0,1 0 0,-1 1 0,1-1 0,-1 0 0,1 0 0,-1-1 0,1 1 0,-1-1 0,1 1 0,-1-1 0,1 0 0,0 1 0,-1-1 0,1-1 0,0 1 0,-4-3 0,5 4 0,1-1 0,-1 1 0,1-1 0,-1 1 0,1-1 0,0 1 0,-1-1 0,1 1 0,0-1 0,-1 0 0,1 1 0,0-1 0,0 0 0,-1 1 0,1-1 0,0 0 0,0 1 0,0-1 0,0 0 0,0 1 0,0-1 0,0 0 0,0 1 0,0-1 0,0 0 0,1 0 0,12-19 0,27-13 0,-36 29 0,34-21 287,-24 17-838,0-2 1,19-16-1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17:18:23.5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331 1337 24575,'-5'0'0,"1"0"0,-1 1 0,1 0 0,-1 0 0,1 0 0,-1 0 0,1 1 0,0-1 0,0 1 0,0 0 0,0 1 0,0-1 0,0 1 0,1-1 0,-1 1 0,1 0 0,-1 0 0,1 1 0,0-1 0,1 1 0,-1 0 0,1-1 0,-1 1 0,1 0 0,0 0 0,0 1 0,-1 4 0,1-4 0,1 0 0,0 0 0,0 0 0,0 0 0,0 0 0,1 0 0,0 0 0,0 1 0,0-1 0,1 0 0,-1 0 0,1 0 0,0 0 0,1 0 0,-1 0 0,1 0 0,0 0 0,1-1 0,-1 1 0,1-1 0,0 1 0,0-1 0,5 6 0,2-1 0,1-1 0,-1 0 0,1 0 0,1-1 0,-1-1 0,1 0 0,1-1 0,-1 0 0,1 0 0,17 3 0,16 0 0,76 6 0,-66-9 0,130 16 0,276 16 0,1913-39 0,-2318 5 0,-1 3 0,67 15 0,-2-1 0,145 40 0,-54-10 0,-153-39 0,35 7 0,0-4 0,120 3 0,-160-17 0,92-3 0,-124 1 0,-1-1 0,0 0 0,0-2 0,36-13 0,-11 1 0,-26 11 0,0-2 0,0 0 0,-1-2 0,22-13 0,-35 19 0,-1 0 0,1-1 0,-1 0 0,0 1 0,-1-2 0,1 1 0,-1 0 0,0-1 0,-1 0 0,1 0 0,-1 0 0,0 0 0,-1-1 0,1 1 0,-1-1 0,-1 0 0,2-8 0,-1 3 0,0 0 0,-1 0 0,-1 0 0,0 0 0,-1 1 0,-3-19 0,3 23 0,-1 0 0,-1 1 0,1-1 0,-1 1 0,0-1 0,-1 1 0,1 0 0,-1 0 0,-1 0 0,1 1 0,-1-1 0,-5-4 0,-7-6 0,0 1 0,-1 1 0,0 0 0,-27-14 0,34 22 0,-1 1 0,0 0 0,0 1 0,0 0 0,-1 1 0,1 0 0,-1 1 0,0 1 0,-14-1 0,-6 1 0,1 1 0,-1 1 0,1 2 0,0 1 0,0 1 0,-49 16 0,40-5 0,9-3 0,0-1 0,-1-2 0,0-1 0,-1-1 0,-49 4 0,-28-11 0,67-3 0,0 3 0,-64 9 0,6 2 0,0-4 0,-161-8 0,102-3 0,-830 3 0,945-3 0,-1-2 0,1-2 0,0-2 0,-61-20 0,38 10 0,-119-28 0,135 38 0,0 3 0,-1 2 0,-95 4 0,83 2 0,209 5 0,257 48 0,-162-17 0,13-6 0,130 20 0,-266-33 0,147 20 0,217-8 0,652-32 0,-1131 1 0,0 0 0,0 0 0,0 0 0,0 0 0,0-1 0,0 1 0,0 0 0,0 0 0,-1 0 0,1 0 0,0 0 0,0 0 0,0 0 0,0 0 0,0 0 0,0 0 0,0 0 0,0 0 0,0-1 0,0 1 0,0 0 0,0 0 0,0 0 0,0 0 0,0 0 0,0 0 0,0 0 0,0 0 0,0-1 0,0 1 0,0 0 0,0 0 0,0 0 0,0 0 0,0 0 0,0 0 0,0 0 0,0 0 0,0 0 0,0-1 0,0 1 0,0 0 0,0 0 0,0 0 0,0 0 0,0 0 0,0 0 0,1 0 0,-1 0 0,0 0 0,0 0 0,0 0 0,0 0 0,0 0 0,0 0 0,0-1 0,0 1 0,0 0 0,0 0 0,1 0 0,-1 0 0,0 0 0,0 0 0,0 0 0,0 0 0,0 0 0,0 0 0,1 0 0,-13-10 0,-20-11 0,30 19 0,-285-168 0,116 72 0,145 80 0,-42-35 0,47 35 0,0 1 0,-42-25 0,50 35 0,0 1 0,0 0 0,-1 2 0,0-1 0,0 1 0,0 1 0,-1 1 0,1 0 0,-1 1 0,-23 1 0,-404 2 0,391 0 0,-71 13 0,39-3 0,-280 49 0,259-43 0,-1-3 0,-195 0 0,-270-16 0,532 3 0,-56 9 0,-23 2 0,-474-10 0,302-5 0,228 1 0,4 0 0,1 2 0,-70 11 0,35-1 0,0-5 0,-109-5 0,97-2 0,97 1 0,-1 0 0,1 0 0,0-1 0,0 0 0,-1 0 0,1-1 0,0 0 0,0 0 0,0 0 0,1-1 0,-1 1 0,-6-6 0,4 2 0,0-1 0,0 0 0,1 0 0,0-1 0,0 0 0,-8-15 0,-24-22 0,33 40 0,0-1 0,1 1 0,0-1 0,0-1 0,1 1 0,-1-1 0,1 1 0,1-1 0,-1 0 0,1-1 0,-4-13 0,4 2 0,0 1 0,2 0 0,0-25 0,2 34 0,0-1 0,0 1 0,0 0 0,1 0 0,1 1 0,0-1 0,0 0 0,8-14 0,56-99 0,-44 75 0,-18 36 0,0 0 0,1 1 0,0-1 0,0 1 0,12-13 0,-12 17 0,0-1 0,0 1 0,0 1 0,1-1 0,0 1 0,0 1 0,0-1 0,1 1 0,-1 0 0,1 1 0,0 0 0,11-3 0,-13 5 0,1 0 0,0 1 0,0-1 0,-1 1 0,1 1 0,0-1 0,0 1 0,-1 1 0,1-1 0,-1 1 0,1 0 0,-1 0 0,0 1 0,0 0 0,12 7 0,13 11 0,-1 1 0,-1 1 0,31 31 0,-50-46 0,0 0 0,0 0 0,1-1 0,21 10 0,-18-10 0,0 1 0,18 13 0,5 8 0,66 35 0,-65-38 0,-29-19 0,0-1 0,0 0 0,1 0 0,0-1 0,16 6 0,76 26 0,-73-25 0,0-1 0,1-2 0,1 0 0,57 7 0,235-13 0,-165-6 0,74 3 0,-432-2 0,-222 5 0,267 9 0,-45 3 0,-311-15 0,240-1 0,267 1 0,-3 0 0,1 0 0,0 0 0,0-1 0,-1 1 0,-8-4 0,14 4 0,1 0 0,0 0 0,0 0 0,0 0 0,0 0 0,-1 0 0,1 0 0,0 0 0,0 0 0,0 0 0,0 0 0,-1 0 0,1 0 0,0 0 0,0 0 0,0 0 0,0 0 0,0 0 0,-1 0 0,1 0 0,0 0 0,0-1 0,0 1 0,0 0 0,0 0 0,0 0 0,0 0 0,-1 0 0,1 0 0,0-1 0,0 1 0,0 0 0,0 0 0,0 0 0,0 0 0,0 0 0,0-1 0,0 1 0,0 0 0,0 0 0,0 0 0,0 0 0,0-1 0,0 1 0,0 0 0,0 0 0,0 0 0,0 0 0,0 0 0,0-1 0,0 1 0,0 0 0,0 0 0,0 0 0,0 0 0,0 0 0,1-1 0,-1 1 0,0 0 0,0 0 0,0 0 0,15-6 0,23-2 0,-37 8 0,83-13 0,0 3 0,86 3 0,338-9 0,164 3 0,-433 16 0,1332-3 0,-1545 1 0,1 2 0,31 6 0,-29-3 0,48 2 0,44-7 0,126 8 0,-17 5 0,-104-9 0,91 19 0,-111-10 0,-73-8 0,51 3 0,63-11 0,73 4 0,-156 11 0,-44-8 0,0-1 0,21 2 0,-36-5 0,0-1 0,-1 0 0,1 0 0,-1 0 0,1-1 0,0 1 0,-1-1 0,1 0 0,-1-1 0,0 1 0,1-1 0,-1 0 0,0 0 0,5-3 0,-7 3 0,0 0 0,0-1 0,0 1 0,0 0 0,0-1 0,-1 1 0,1-1 0,-1 1 0,0-1 0,0 0 0,0 0 0,0 1 0,0-1 0,0 0 0,-1 0 0,1 0 0,-1 0 0,0 0 0,0 0 0,0 0 0,0 0 0,-1 0 0,1 0 0,-1 0 0,0 0 0,-1-3 0,-3-11 0,-1-1 0,-1 1 0,-10-18 0,8 16 0,-2-9 0,1-1 0,-11-52 0,14 50 0,0-9 0,3 1 0,1-1 0,2 0 0,4-47 0,0-2 0,-3-331 0,0 415 0,0 0 0,-1 0 0,1 0 0,-1 0 0,0 0 0,0 0 0,0 0 0,-1 1 0,0-1 0,-3-5 0,4 8 0,0 1 0,0-1 0,0 1 0,0 0 0,-1-1 0,1 1 0,0 0 0,-1 0 0,1 0 0,-1 0 0,1 0 0,-1 1 0,0-1 0,1 0 0,-1 1 0,0-1 0,0 1 0,1-1 0,-1 1 0,0 0 0,0 0 0,0 0 0,1 0 0,-1 0 0,0 0 0,0 0 0,1 1 0,-1-1 0,0 1 0,0-1 0,1 1 0,-3 1 0,-2 0 0,0 1 0,1-1 0,-1 2 0,1-1 0,0 0 0,0 1 0,0 0 0,0 0 0,-5 6 0,-34 48 0,37-46 0,0-1 0,-1-1 0,0 1 0,-1-2 0,-1 1 0,-18 15 0,7-14 0,0 0 0,0-2 0,-1 0 0,0-2 0,0 0 0,-1-1 0,-34 3 0,-40 12 0,27-6 0,0-3 0,-119 5 0,-134-14 0,217-4 0,178 4 0,74 14 0,-91-10 0,93 21 0,-10-1 0,-70-14 0,-2 4 0,0 3 0,81 36 0,-78-30 0,-58-22 0,0 1 0,0 0 0,0 0 0,-1 1 0,0 0 0,0 1 0,13 12 0,-19-14 0,1 0 0,-1 0 0,1 1 0,-2 0 0,1 0 0,0 0 0,-1 0 0,-1 1 0,1-1 0,-1 1 0,0-1 0,0 1 0,-1 0 0,1 8 0,0-2 0,-1 1 0,0 0 0,-1 0 0,-1 0 0,0 0 0,0 0 0,-2-1 0,0 1 0,0-1 0,-6 14 0,7-22 0,-56 114 0,50-105 0,-1-1 0,-1 0 0,0 0 0,0-1 0,-2 0 0,-14 12 0,1-4 0,0-1 0,-37 21 0,51-35 0,0 1 0,0-2 0,0 1 0,-1-1 0,1-1 0,-1 0 0,0-1 0,0 0 0,-13 0 0,22-2 0,0 0 0,0 0 0,0-1 0,1 1 0,-1-1 0,0 0 0,0 0 0,1 0 0,-1 0 0,1 0 0,-1 0 0,1-1 0,-1 1 0,1-1 0,0 0 0,0 0 0,0 1 0,0-2 0,0 1 0,0 0 0,0 0 0,1 0 0,-1-1 0,-1-2 0,-2-7 0,-1-1 0,1 0 0,-6-26 0,-1-3 0,8 27 0,0 0 0,1 0 0,1-1 0,0 1 0,1-1 0,2-28 0,0 21 0,-5-46 0,3 65 0,0 0 0,0 0 0,0 0 0,-1 0 0,1 0 0,-1 0 0,0 1 0,0-1 0,0 1 0,-1-1 0,1 1 0,-1 0 0,0 0 0,0 0 0,0 0 0,0 0 0,0 1 0,-1 0 0,1-1 0,-1 1 0,0 0 0,1 1 0,-1-1 0,0 1 0,0 0 0,0 0 0,-5-1 0,-11-2 0,-1 2 0,0 0 0,1 2 0,-26 2 0,27-2 0,-53 2 0,1-4 0,1-2 0,-100-20 0,115 14 0,-1 2 0,0 2 0,0 3 0,-93 7 0,144-3 0,0 0 0,0 0 0,0 0 0,0 1 0,1-1 0,-1 1 0,0 0 0,-4 3 0,7-4 0,0 1 0,0-1 0,0 1 0,0-1 0,0 1 0,0 0 0,1-1 0,-1 1 0,0 0 0,1 0 0,0 0 0,-1 1 0,1-1 0,0 0 0,0 0 0,0 1 0,-1 3 0,2-6 0,0 1 0,0-1 0,0 1 0,0-1 0,1 1 0,-1-1 0,0 1 0,0-1 0,0 1 0,0-1 0,0 1 0,1-1 0,-1 1 0,0-1 0,0 0 0,1 1 0,-1-1 0,0 1 0,1-1 0,-1 0 0,1 1 0,-1-1 0,0 0 0,1 1 0,-1-1 0,1 0 0,-1 0 0,1 0 0,-1 1 0,1-1 0,-1 0 0,1 0 0,-1 0 0,1 0 0,-1 0 0,1 0 0,-1 0 0,1 0 0,-1 0 0,2 0 0,25-2 0,-20 1 0,88-5 0,96 6 0,94 18 0,-226-14 0,320 1 0,-209-7 0,274-35 0,-346 25 0,18 5 0,-115 7 0,1 0 0,-1 0 0,1 0 0,-1 0 0,0 1 0,1-1 0,-1 0 0,1 1 0,-1-1 0,0 0 0,0 1 0,1 0 0,1 1 0,-2-2 0,-1 0 0,0 1 0,0-1 0,1 0 0,-1 1 0,0-1 0,1 1 0,-1-1 0,0 1 0,0-1 0,0 1 0,1-1 0,-1 0 0,0 1 0,0-1 0,0 1 0,0-1 0,0 1 0,0-1 0,0 1 0,0-1 0,0 1 0,0-1 0,0 1 0,-1 0 0,0 1 0,0 0 0,0 0 0,0-1 0,0 1 0,0 0 0,0-1 0,-1 1 0,1-1 0,-1 1 0,1-1 0,-1 0 0,0 1 0,1-1 0,-1 0 0,0 0 0,-3 1 0,-10 2 0,0 0 0,0-1 0,0-1 0,0 0 0,-1-1 0,-25-1 0,-36 2 0,-103 22 0,-316 26 0,255-35 0,-84 1 0,241-17 0,-2 0 0,-105 12 0,9 4 0,-239-11 0,214-6 0,65 3 0,-159-3 0,148-11 0,-70-1 0,150 10 0,-111-20 0,111 12 0,-104-4 0,-395 16 0,236 1 0,291-2 0,-1-2 0,-87-19 0,55-2 0,58 16 0,0 2 0,0 0 0,-35-5 0,31 9 0,14 2 0,-1-1 0,1 0 0,-1-1 0,1 0 0,0-1 0,0 0 0,0 0 0,-17-9 0,19 7 0,0 1 0,0-2 0,1 1 0,0-1 0,0 0 0,0-1 0,1 1 0,0-1 0,0-1 0,1 1 0,-1-1 0,2 0 0,-1 0 0,1 0 0,1-1 0,-1 0 0,1 1 0,1-1 0,0 0 0,0 0 0,0-1 0,1-13 0,1 21 0,-3-28 0,3-53 0,1 74 0,0 1 0,0 0 0,1-1 0,0 1 0,0 0 0,1 0 0,0 0 0,0 0 0,1 1 0,0-1 0,6-7 0,-7 12 0,0 0 0,-1 0 0,1 1 0,0-1 0,0 1 0,1 0 0,-1 0 0,1 0 0,-1 1 0,1-1 0,-1 1 0,5-2 0,52-8 0,-22 5 0,3-1 0,0 2 0,0 1 0,1 2 0,-1 2 0,42 6 0,-65-3 0,-1 0 0,0 2 0,29 10 0,26 8 0,-15-10 0,71 26 0,-79-23 0,1-2 0,1-3 0,0-1 0,0-3 0,1-2 0,72-3 0,164 11 0,-25-1 0,1024-13 0,-1260 0 0,0-2 0,32-6 0,-30 3 0,51-2 0,489 6 0,-274 4 0,-133 12 0,-2 0 0,-76-15 0,61 2 0,-142-1 0,-1 0 0,0 0 0,1 1 0,-1-1 0,0 0 0,0 1 0,0 0 0,1-1 0,-1 1 0,0 0 0,0 0 0,0 0 0,0 1 0,0-1 0,0 0 0,-1 1 0,1-1 0,2 4 0,-3-3 0,0-1 0,0 1 0,0 0 0,-1 0 0,1 0 0,-1 0 0,1-1 0,-1 1 0,0 0 0,0 0 0,0 0 0,0 0 0,0 0 0,0 0 0,0 0 0,-1 0 0,0 3 0,-2 3 0,0-1 0,0 1 0,-1-1 0,0 1 0,0-1 0,-1 0 0,0-1 0,-12 13 0,6-8 0,-1-1 0,0 0 0,-1 0 0,0-2 0,-1 1 0,0-2 0,0 0 0,-1 0 0,1-1 0,-22 5 0,5-5 0,0-1 0,-1-1 0,1-1 0,-42-3 0,-3-1 0,-8 1 0,1-4 0,-91-15 0,-135-16 0,193 23 0,-69-2 0,-60 15 0,259-2 0,0-2 0,-1 1 0,1-2 0,-1 0 0,1 0 0,-1-1 0,22-13 0,-18 10 0,0 0 0,1 1 0,26-6 0,-35 11 0,13-2 0,-19 2 0,-14 2 0,-15 1 0,-24 1 0,37-3 0,19-3 0,38-7 0,0 3 0,63-4 0,-27 3 0,106-9 0,26-3 0,61-6 0,-253 25 0,-1-2 0,0 0 0,0-1 0,-1-1 0,0-1 0,27-13 0,-28 12 0,-2 2 0,1 1 0,27-5 0,-32 8 0,1 0 0,-1-1 0,1-1 0,-1 0 0,17-9 0,-27 13 0,-1 0 0,1 0 0,0-1 0,-1 1 0,1 0 0,0-1 0,-1 1 0,1-1 0,-1 1 0,1-1 0,0 1 0,-1-1 0,1 1 0,-1-1 0,0 0 0,1 1 0,-1-1 0,0 0 0,1 1 0,-1-1 0,0 0 0,1 1 0,-1-1 0,0 0 0,0 0 0,0 0 0,-1 0 0,1 1 0,-1-1 0,1 0 0,-1 1 0,1-1 0,-1 1 0,1-1 0,-1 1 0,0-1 0,1 1 0,-1-1 0,0 1 0,1 0 0,-1-1 0,0 1 0,1 0 0,-3-1 0,-38-5 0,-286 4 0,158 4 0,135-2 0,6-1 0,-54 7 0,73-5 0,0 1 0,-1 0 0,1 1 0,0 0 0,1 1 0,-1-1 0,1 2 0,-1-1 0,-11 10 0,6-6 0,0 0 0,0-1 0,0-1 0,-1 0 0,0-1 0,0-1 0,-1 0 0,-17 1 0,-20 7 0,-94 29 0,-99 22 0,98-22 0,115-30 0,-1-1 0,-1-1 0,1-2 0,-47 4 0,-20 1 0,68-6 0,-43 1 0,49-5 0,-47 9 0,45-6 0,-34 3 0,-20-5 0,-86-6 0,144-2-1365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VM_Result.xlsx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4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8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29061@students.riphah.edu.p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8.xml"/><Relationship Id="rId18" Type="http://schemas.openxmlformats.org/officeDocument/2006/relationships/image" Target="../media/image3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27.png"/><Relationship Id="rId17" Type="http://schemas.openxmlformats.org/officeDocument/2006/relationships/customXml" Target="../ink/ink10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6.png"/><Relationship Id="rId19" Type="http://schemas.openxmlformats.org/officeDocument/2006/relationships/customXml" Target="../ink/ink11.xml"/><Relationship Id="rId4" Type="http://schemas.openxmlformats.org/officeDocument/2006/relationships/image" Target="../media/image23.png"/><Relationship Id="rId9" Type="http://schemas.openxmlformats.org/officeDocument/2006/relationships/customXml" Target="../ink/ink6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I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Sentiment</a:t>
            </a:r>
            <a:br>
              <a:rPr lang="en-US" dirty="0"/>
            </a:b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4CD7710-260A-FD97-C3A4-BFD3543F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5531"/>
            <a:ext cx="7843837" cy="101278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3DFA9-FD2B-0DD9-3C6E-F6861B70D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83051AD-92AA-8E2E-88F4-5FD4AB9CE4F0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52051" y="1883077"/>
            <a:ext cx="78438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Classifies each review into sentiment categories ('Best', 'Worst', 'Average') based on sentiment polarity.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Measure of model's correctness in predicting sentiment categories.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Classification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Detailed breakdown of precision, recall, and F1-score for each sentiment category.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Exporting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Updated data saved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hlinkClick r:id="rId2" action="ppaction://hlinkfile"/>
              </a:rPr>
              <a:t>E:/SEMESTER 07/Artificial Intelligence/Project/Result.xlsx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hlinkClick r:id="rId2" action="ppaction://hlinkfile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Includes additional columns: 'Average Sentiment' and 'Sentiment Category'.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6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CC9027-35D0-F690-4C49-B54B6D87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05EE-47B4-7732-E3BC-AD95E969E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E30EC44-ADDB-CB62-075D-49537321B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2849403"/>
            <a:ext cx="773798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Data preprocessing, feature extraction, model training, evaluation, and result export.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Discuss accuracy achieved and effectiveness of sentiment categorization.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Insight generation from customer feedback.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Enhancing decision-making processes in business contexts.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842946-6FBA-C898-F47A-8E546333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229863"/>
            <a:ext cx="10511627" cy="1012785"/>
          </a:xfrm>
        </p:spPr>
        <p:txBody>
          <a:bodyPr/>
          <a:lstStyle/>
          <a:p>
            <a:r>
              <a:rPr lang="en-US" dirty="0"/>
              <a:t>Graphical representation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BA44F6-8BF2-65D1-697D-33996BFDD2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65005" y="1242648"/>
            <a:ext cx="8809703" cy="5442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D0AA-F1AA-8149-D9FB-874A48702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50CB5A-9F4A-3155-E19E-649F0CF2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05" y="1201936"/>
            <a:ext cx="8445911" cy="5523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1871F9-1A23-31F0-E05C-5333B692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752" y="1201936"/>
            <a:ext cx="8794956" cy="55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411BD7-F9A6-F7E7-704C-05FCFD16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5812"/>
            <a:ext cx="10671048" cy="1362057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FF27A-4FC4-FB55-1D03-AA6C04F6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F3B15BF-4E14-DE79-36E6-4A2D1EB8C517}"/>
              </a:ext>
            </a:extLst>
          </p:cNvPr>
          <p:cNvSpPr txBox="1">
            <a:spLocks/>
          </p:cNvSpPr>
          <p:nvPr/>
        </p:nvSpPr>
        <p:spPr>
          <a:xfrm>
            <a:off x="4934559" y="2455428"/>
            <a:ext cx="3284951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91FF513-0638-0116-EC16-5924E066853D}"/>
              </a:ext>
            </a:extLst>
          </p:cNvPr>
          <p:cNvSpPr txBox="1">
            <a:spLocks/>
          </p:cNvSpPr>
          <p:nvPr/>
        </p:nvSpPr>
        <p:spPr>
          <a:xfrm>
            <a:off x="4333815" y="2303028"/>
            <a:ext cx="3284951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71715CE-EAB1-A3D8-E385-399CA8E707C2}"/>
              </a:ext>
            </a:extLst>
          </p:cNvPr>
          <p:cNvSpPr txBox="1">
            <a:spLocks/>
          </p:cNvSpPr>
          <p:nvPr/>
        </p:nvSpPr>
        <p:spPr>
          <a:xfrm>
            <a:off x="4402004" y="2339719"/>
            <a:ext cx="3284951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FC89B-8E25-E16C-5536-A3510F6D518D}"/>
              </a:ext>
            </a:extLst>
          </p:cNvPr>
          <p:cNvSpPr txBox="1"/>
          <p:nvPr/>
        </p:nvSpPr>
        <p:spPr>
          <a:xfrm>
            <a:off x="1415845" y="166165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Logistic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85051-08BE-8597-C982-21E403544F3A}"/>
              </a:ext>
            </a:extLst>
          </p:cNvPr>
          <p:cNvSpPr txBox="1"/>
          <p:nvPr/>
        </p:nvSpPr>
        <p:spPr>
          <a:xfrm>
            <a:off x="5489351" y="3726005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B6E0F-D8E1-BDE9-2A22-9645317202E0}"/>
              </a:ext>
            </a:extLst>
          </p:cNvPr>
          <p:cNvSpPr txBox="1"/>
          <p:nvPr/>
        </p:nvSpPr>
        <p:spPr>
          <a:xfrm>
            <a:off x="8753065" y="1661652"/>
            <a:ext cx="25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Support Vector Machine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43157D-C921-E039-0F24-7D9ECDFF1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91901"/>
              </p:ext>
            </p:extLst>
          </p:nvPr>
        </p:nvGraphicFramePr>
        <p:xfrm>
          <a:off x="8241747" y="2093577"/>
          <a:ext cx="3665537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665255" imgH="2202054" progId="Excel.Sheet.12">
                  <p:embed/>
                </p:oleObj>
              </mc:Choice>
              <mc:Fallback>
                <p:oleObj name="Worksheet" r:id="rId2" imgW="3665255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41747" y="2093577"/>
                        <a:ext cx="3665537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FFC05-319D-A7DA-3719-3150950B5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298099"/>
              </p:ext>
            </p:extLst>
          </p:nvPr>
        </p:nvGraphicFramePr>
        <p:xfrm>
          <a:off x="4485784" y="4163196"/>
          <a:ext cx="3665537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65255" imgH="2202054" progId="Excel.Sheet.12">
                  <p:embed/>
                </p:oleObj>
              </mc:Choice>
              <mc:Fallback>
                <p:oleObj name="Worksheet" r:id="rId4" imgW="3665255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5784" y="4163196"/>
                        <a:ext cx="3665537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C794387-D47B-88B8-8FB4-F770396D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90468"/>
              </p:ext>
            </p:extLst>
          </p:nvPr>
        </p:nvGraphicFramePr>
        <p:xfrm>
          <a:off x="752058" y="2030984"/>
          <a:ext cx="3665537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665255" imgH="2202054" progId="Excel.Sheet.12">
                  <p:embed/>
                </p:oleObj>
              </mc:Choice>
              <mc:Fallback>
                <p:oleObj name="Worksheet" r:id="rId6" imgW="3665255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058" y="2030984"/>
                        <a:ext cx="3665537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53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740B-78B4-FFFD-3AB7-8A3DDC6D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0" y="2747971"/>
            <a:ext cx="4019525" cy="1362057"/>
          </a:xfrm>
        </p:spPr>
        <p:txBody>
          <a:bodyPr/>
          <a:lstStyle/>
          <a:p>
            <a:r>
              <a:rPr lang="en-US" dirty="0"/>
              <a:t>SVM Linear</a:t>
            </a:r>
            <a:br>
              <a:rPr lang="en-US" dirty="0"/>
            </a:br>
            <a:r>
              <a:rPr lang="en-US" sz="1050" b="0" dirty="0">
                <a:latin typeface="Abadi" panose="020B0604020104020204" pitchFamily="34" charset="0"/>
              </a:rPr>
              <a:t>can handle both classification and regression </a:t>
            </a:r>
            <a:endParaRPr lang="en-US" b="0" dirty="0">
              <a:latin typeface="Abadi" panose="020B06040201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AC27B-B0F6-2C84-C5DD-F82063C3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0C349-00F1-DED4-6AC4-7BD781B4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1" y="1079533"/>
            <a:ext cx="5910442" cy="52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300D05-E55C-DAE9-F3B2-834458D1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16" y="928688"/>
            <a:ext cx="3601980" cy="35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91" y="4237231"/>
            <a:ext cx="5103018" cy="1549207"/>
          </a:xfrm>
        </p:spPr>
        <p:txBody>
          <a:bodyPr/>
          <a:lstStyle/>
          <a:p>
            <a:r>
              <a:rPr lang="en-US" dirty="0"/>
              <a:t>Any question??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651" y="2251809"/>
            <a:ext cx="4371976" cy="11771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2" y="5142271"/>
            <a:ext cx="2517057" cy="1177191"/>
          </a:xfrm>
        </p:spPr>
        <p:txBody>
          <a:bodyPr>
            <a:normAutofit/>
          </a:bodyPr>
          <a:lstStyle/>
          <a:p>
            <a:r>
              <a:rPr lang="en-US" sz="1600" b="1" dirty="0"/>
              <a:t>Sentiment Analysis Team</a:t>
            </a:r>
          </a:p>
          <a:p>
            <a:r>
              <a:rPr lang="en-US" sz="1400" dirty="0">
                <a:hlinkClick r:id="rId3"/>
              </a:rPr>
              <a:t>29061@students.riphah.edu.pk</a:t>
            </a:r>
            <a:endParaRPr lang="en-US" sz="1400" dirty="0"/>
          </a:p>
          <a:p>
            <a:r>
              <a:rPr lang="en-US" sz="1400" dirty="0"/>
              <a:t>29038@students.riphah.edu.pk</a:t>
            </a:r>
          </a:p>
          <a:p>
            <a:r>
              <a:rPr lang="en-US" sz="1400" dirty="0"/>
              <a:t>30304@students.riphah.edu.pk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E046C3-ACA7-45AE-D1FC-9BA230465181}"/>
              </a:ext>
            </a:extLst>
          </p:cNvPr>
          <p:cNvSpPr txBox="1">
            <a:spLocks/>
          </p:cNvSpPr>
          <p:nvPr/>
        </p:nvSpPr>
        <p:spPr>
          <a:xfrm>
            <a:off x="3605682" y="818920"/>
            <a:ext cx="6583680" cy="77866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members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 txBox="1">
            <a:spLocks/>
          </p:cNvSpPr>
          <p:nvPr/>
        </p:nvSpPr>
        <p:spPr>
          <a:xfrm>
            <a:off x="3135560" y="1762869"/>
            <a:ext cx="6583680" cy="382185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Mahnoor Khurram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29061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AQDAS ZULFIQAR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29038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Syeda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bisma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urooj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30304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A9B4E-9A36-D3CD-5CA0-E24199C8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57375"/>
            <a:ext cx="6583680" cy="731256"/>
          </a:xfrm>
        </p:spPr>
        <p:txBody>
          <a:bodyPr/>
          <a:lstStyle/>
          <a:p>
            <a:r>
              <a:rPr lang="en-US" dirty="0"/>
              <a:t>Sentiment analysis??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48C617-99E4-12E8-E699-F2BA3CCF9BA8}"/>
              </a:ext>
            </a:extLst>
          </p:cNvPr>
          <p:cNvSpPr txBox="1">
            <a:spLocks/>
          </p:cNvSpPr>
          <p:nvPr/>
        </p:nvSpPr>
        <p:spPr>
          <a:xfrm>
            <a:off x="1243012" y="3040642"/>
            <a:ext cx="6000750" cy="208597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 to figure out </a:t>
            </a: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whether the language in a text is positive, negative, or neutral.</a:t>
            </a:r>
            <a:endParaRPr lang="en-US" sz="3200" b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DD2E0E-E261-1C15-A0EF-31D0C7CB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9" y="2408903"/>
            <a:ext cx="4077163" cy="29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C996F-A4FB-56D3-5595-DF3A0016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52" y="759106"/>
            <a:ext cx="3382296" cy="691116"/>
          </a:xfrm>
        </p:spPr>
        <p:txBody>
          <a:bodyPr/>
          <a:lstStyle/>
          <a:p>
            <a:pPr algn="just"/>
            <a:r>
              <a:rPr lang="en-US" dirty="0"/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7C774-FBFB-4C87-E883-B52E6F5DF397}"/>
              </a:ext>
            </a:extLst>
          </p:cNvPr>
          <p:cNvSpPr txBox="1"/>
          <p:nvPr/>
        </p:nvSpPr>
        <p:spPr>
          <a:xfrm>
            <a:off x="2944760" y="1702242"/>
            <a:ext cx="675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"/>
              </a:rPr>
              <a:t>Analyzing sentiment from textual reviews using Natural Language Processing (NLP) techniques.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79D55-B0A4-A441-F102-6933B049EA8C}"/>
              </a:ext>
            </a:extLst>
          </p:cNvPr>
          <p:cNvSpPr txBox="1"/>
          <p:nvPr/>
        </p:nvSpPr>
        <p:spPr>
          <a:xfrm>
            <a:off x="2944760" y="3732327"/>
            <a:ext cx="675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"/>
              </a:rPr>
              <a:t>Python libraries like pandas, scikit-learn, NLTK, and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 "/>
              </a:rPr>
              <a:t>TextBlob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 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FB6F72D-471F-8AD4-99BD-87BFA1D99358}"/>
              </a:ext>
            </a:extLst>
          </p:cNvPr>
          <p:cNvSpPr txBox="1">
            <a:spLocks/>
          </p:cNvSpPr>
          <p:nvPr/>
        </p:nvSpPr>
        <p:spPr>
          <a:xfrm>
            <a:off x="5105400" y="2886533"/>
            <a:ext cx="1981200" cy="69111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/>
              <a:t>Tools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7684C4-4A18-75F2-7593-9D060676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93" y="5111510"/>
            <a:ext cx="920846" cy="10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8CEC0F-710F-77EC-1EBE-508F3B8C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26" y="5098368"/>
            <a:ext cx="2631521" cy="10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36D0C2C-1128-D08F-2AD6-58E459B7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381" y="4816775"/>
            <a:ext cx="1998612" cy="133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16F330B-968E-F105-8EEF-FF173340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8" y="5003817"/>
            <a:ext cx="1327356" cy="121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EEEF237-DE47-FC9D-EB2E-DED60319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68" y="5129704"/>
            <a:ext cx="1081958" cy="10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3276E-7A9B-D83D-A02A-0FAD7D35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85" y="621369"/>
            <a:ext cx="7853830" cy="5615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3F6424-A47F-DB6E-6FD5-EFA4B991C974}"/>
                  </a:ext>
                </a:extLst>
              </p14:cNvPr>
              <p14:cNvContentPartPr/>
              <p14:nvPr/>
            </p14:nvContentPartPr>
            <p14:xfrm>
              <a:off x="7382497" y="1453796"/>
              <a:ext cx="2511720" cy="148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3F6424-A47F-DB6E-6FD5-EFA4B991C9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857" y="1418156"/>
                <a:ext cx="258336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228557-E00A-781A-1051-71179A544385}"/>
                  </a:ext>
                </a:extLst>
              </p14:cNvPr>
              <p14:cNvContentPartPr/>
              <p14:nvPr/>
            </p14:nvContentPartPr>
            <p14:xfrm>
              <a:off x="9301657" y="798596"/>
              <a:ext cx="583560" cy="22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228557-E00A-781A-1051-71179A5443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5657" y="762596"/>
                <a:ext cx="65520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0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01B4E2C-1FBD-3052-96AC-C9EFFA3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242" y="353395"/>
            <a:ext cx="7965461" cy="994164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EFF94E-0466-AAD3-58A7-70ED8162A25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21331" y="1451363"/>
            <a:ext cx="804728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 Vectorization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TF-IDF vectorization is used to convert text data into numerical features </a:t>
            </a:r>
            <a:br>
              <a:rPr lang="en-US" sz="1600" dirty="0"/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Limiting vocabulary size to 5000 most frequent words.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38328" lvl="1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Loading: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Excel file containing the reviews.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and preprocess text data, including tokenization, stopwords removal, and lemmatization.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and categorize the sentiment of the reviews.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and Label Preparation: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review texts and extract labels for model training.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Train-Test Split: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the dataset into training and testing subsets.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Vectorization: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text data into numerical vectors using TF-IDF.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 SVM classifier on the training data.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and evaluate the model's performance on the test set.</a:t>
            </a:r>
          </a:p>
          <a:p>
            <a:pPr marL="79552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Results: 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sentiment analysis results and model performance metrics in an Excel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387E93-1446-FC72-2A4F-466F888E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180913"/>
            <a:ext cx="10671048" cy="1362057"/>
          </a:xfrm>
        </p:spPr>
        <p:txBody>
          <a:bodyPr/>
          <a:lstStyle/>
          <a:p>
            <a:r>
              <a:rPr lang="en-US" dirty="0"/>
              <a:t>SVM 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CEBE0-8348-6B64-838B-2AF7BCC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638CF3-52D5-942B-25FF-680C1B6B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34" y="1196925"/>
            <a:ext cx="9475531" cy="53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8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D004-3409-F475-8412-342C82A9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89068"/>
            <a:ext cx="10671048" cy="1362057"/>
          </a:xfrm>
        </p:spPr>
        <p:txBody>
          <a:bodyPr/>
          <a:lstStyle/>
          <a:p>
            <a:r>
              <a:rPr lang="en-US" dirty="0"/>
              <a:t>LOGISTIC REGRESSION 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D869F-F92A-58DC-80F8-AD5FE736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E17723-8A8A-B7D3-E81B-F31377185A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7" y="1651125"/>
            <a:ext cx="10913806" cy="46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B6CF28-6D94-8CAC-DAE0-9F3BC8E27190}"/>
                  </a:ext>
                </a:extLst>
              </p14:cNvPr>
              <p14:cNvContentPartPr/>
              <p14:nvPr/>
            </p14:nvContentPartPr>
            <p14:xfrm>
              <a:off x="3677017" y="2703356"/>
              <a:ext cx="158040" cy="84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B6CF28-6D94-8CAC-DAE0-9F3BC8E27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1377" y="2667356"/>
                <a:ext cx="22968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44BADB-B174-A7EE-239C-02416B60A02D}"/>
                  </a:ext>
                </a:extLst>
              </p14:cNvPr>
              <p14:cNvContentPartPr/>
              <p14:nvPr/>
            </p14:nvContentPartPr>
            <p14:xfrm>
              <a:off x="2868817" y="1743236"/>
              <a:ext cx="1409400" cy="107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44BADB-B174-A7EE-239C-02416B60A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3177" y="1707596"/>
                <a:ext cx="148104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58D980-8C53-A6CC-7713-113DD6AE6256}"/>
                  </a:ext>
                </a:extLst>
              </p14:cNvPr>
              <p14:cNvContentPartPr/>
              <p14:nvPr/>
            </p14:nvContentPartPr>
            <p14:xfrm>
              <a:off x="6102697" y="2625236"/>
              <a:ext cx="181800" cy="92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58D980-8C53-A6CC-7713-113DD6AE62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6697" y="2589596"/>
                <a:ext cx="25344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F9ECE2-A011-4208-9FC0-B26B003F2C7E}"/>
                  </a:ext>
                </a:extLst>
              </p14:cNvPr>
              <p14:cNvContentPartPr/>
              <p14:nvPr/>
            </p14:nvContentPartPr>
            <p14:xfrm>
              <a:off x="3726337" y="35788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F9ECE2-A011-4208-9FC0-B26B003F2C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0697" y="354287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45D237-B6C9-417F-C427-4718869F2E25}"/>
                  </a:ext>
                </a:extLst>
              </p14:cNvPr>
              <p14:cNvContentPartPr/>
              <p14:nvPr/>
            </p14:nvContentPartPr>
            <p14:xfrm>
              <a:off x="2784217" y="1903796"/>
              <a:ext cx="1951560" cy="900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45D237-B6C9-417F-C427-4718869F2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21577" y="1841156"/>
                <a:ext cx="20772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4D82F1-FFCE-F3BF-A5DF-D481DECEB2E3}"/>
                  </a:ext>
                </a:extLst>
              </p14:cNvPr>
              <p14:cNvContentPartPr/>
              <p14:nvPr/>
            </p14:nvContentPartPr>
            <p14:xfrm>
              <a:off x="4503217" y="2113676"/>
              <a:ext cx="117000" cy="68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4D82F1-FFCE-F3BF-A5DF-D481DECEB2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0217" y="2051036"/>
                <a:ext cx="242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442C12-E0C7-6AD0-DC4A-0AC22FF8ED57}"/>
                  </a:ext>
                </a:extLst>
              </p14:cNvPr>
              <p14:cNvContentPartPr/>
              <p14:nvPr/>
            </p14:nvContentPartPr>
            <p14:xfrm>
              <a:off x="5239417" y="1937276"/>
              <a:ext cx="1998360" cy="688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442C12-E0C7-6AD0-DC4A-0AC22FF8ED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76417" y="1874636"/>
                <a:ext cx="2124000" cy="81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FA506CC-CE5A-F12F-5B92-E5BAC5484BC4}"/>
              </a:ext>
            </a:extLst>
          </p:cNvPr>
          <p:cNvGrpSpPr/>
          <p:nvPr/>
        </p:nvGrpSpPr>
        <p:grpSpPr>
          <a:xfrm>
            <a:off x="5303497" y="1877156"/>
            <a:ext cx="1739520" cy="99360"/>
            <a:chOff x="5303497" y="1877156"/>
            <a:chExt cx="173952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96A716-B204-6DBA-16DD-F088D1ED750D}"/>
                    </a:ext>
                  </a:extLst>
                </p14:cNvPr>
                <p14:cNvContentPartPr/>
                <p14:nvPr/>
              </p14:nvContentPartPr>
              <p14:xfrm>
                <a:off x="5303497" y="1877156"/>
                <a:ext cx="1739520" cy="8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96A716-B204-6DBA-16DD-F088D1ED75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40497" y="1814156"/>
                  <a:ext cx="1865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87129C-51BE-F089-1D3C-244F28E83267}"/>
                    </a:ext>
                  </a:extLst>
                </p14:cNvPr>
                <p14:cNvContentPartPr/>
                <p14:nvPr/>
              </p14:nvContentPartPr>
              <p14:xfrm>
                <a:off x="5565937" y="1964636"/>
                <a:ext cx="746640" cy="1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87129C-51BE-F089-1D3C-244F28E832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03297" y="1901996"/>
                  <a:ext cx="87228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ACFA7A-5F98-D807-020C-690A79F1FE4D}"/>
              </a:ext>
            </a:extLst>
          </p:cNvPr>
          <p:cNvSpPr txBox="1"/>
          <p:nvPr/>
        </p:nvSpPr>
        <p:spPr>
          <a:xfrm>
            <a:off x="895827" y="3317626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4472C4"/>
                </a:highlight>
                <a:latin typeface="Abadi" panose="020F0502020204030204" pitchFamily="34" charset="0"/>
              </a:rPr>
              <a:t>Products</a:t>
            </a:r>
            <a:br>
              <a:rPr lang="en-US" sz="1400" dirty="0">
                <a:solidFill>
                  <a:schemeClr val="bg1"/>
                </a:solidFill>
                <a:highlight>
                  <a:srgbClr val="4472C4"/>
                </a:highlight>
                <a:latin typeface="Abadi" panose="020F0502020204030204" pitchFamily="34" charset="0"/>
              </a:rPr>
            </a:br>
            <a:r>
              <a:rPr lang="en-US" sz="1400" dirty="0">
                <a:solidFill>
                  <a:srgbClr val="FDFBF6"/>
                </a:solidFill>
                <a:highlight>
                  <a:srgbClr val="4472C4"/>
                </a:highlight>
                <a:latin typeface="Abadi" panose="020F0502020204030204" pitchFamily="34" charset="0"/>
              </a:rPr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B97C2-B866-67CB-E76B-CFE286EDF58B}"/>
              </a:ext>
            </a:extLst>
          </p:cNvPr>
          <p:cNvSpPr txBox="1"/>
          <p:nvPr/>
        </p:nvSpPr>
        <p:spPr>
          <a:xfrm>
            <a:off x="5642886" y="5226539"/>
            <a:ext cx="128322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highlight>
                  <a:srgbClr val="F6AD8E"/>
                </a:highlight>
                <a:latin typeface="Abadi" panose="020B0604020104020204" pitchFamily="34" charset="0"/>
              </a:rPr>
              <a:t>Support</a:t>
            </a:r>
            <a:r>
              <a:rPr lang="en-US" sz="1400" dirty="0">
                <a:highlight>
                  <a:srgbClr val="F6AD8E"/>
                </a:highlight>
                <a:latin typeface="Abadi" panose="020B0604020104020204" pitchFamily="34" charset="0"/>
              </a:rPr>
              <a:t> Vector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FB4C2C-0E1B-3F2D-C1BB-E5F5E6367E7A}"/>
                  </a:ext>
                </a:extLst>
              </p14:cNvPr>
              <p14:cNvContentPartPr/>
              <p14:nvPr/>
            </p14:nvContentPartPr>
            <p14:xfrm>
              <a:off x="9143977" y="4394996"/>
              <a:ext cx="2153520" cy="166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FB4C2C-0E1B-3F2D-C1BB-E5F5E6367E7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81337" y="4331996"/>
                <a:ext cx="2279160" cy="17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EDEEC7F3-984E-D0C5-8ADA-D3EBA17AAE29}"/>
              </a:ext>
            </a:extLst>
          </p:cNvPr>
          <p:cNvSpPr txBox="1">
            <a:spLocks/>
          </p:cNvSpPr>
          <p:nvPr/>
        </p:nvSpPr>
        <p:spPr>
          <a:xfrm>
            <a:off x="5206563" y="1455174"/>
            <a:ext cx="2143432" cy="69111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Inputs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EC85E79-142D-B310-A67B-758FD2D9DD1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565" y="2571988"/>
            <a:ext cx="777886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Data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: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Excel file located at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  <a:hlinkClick r:id="rId3" action="ppaction://hlinkfile"/>
              </a:rPr>
              <a:t>E:/SEMESTER 07/Artificial Intelligence/Project/AI.xlsx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 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Contains reviews under specific columns (e.g., 'Review1', 'Review2',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Data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: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Tokenization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: Splitting text into tokens (words).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Converting text to lowercase.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Removing non-alphabetic characters.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Lemmatization to reduce words to their base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Stopword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 Removal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"/>
              </a:rPr>
              <a:t>Using NLTK's stopwords list to filter out common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 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DBE771-AA6C-3D83-3791-DCBF7F15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790" y="602248"/>
            <a:ext cx="2914119" cy="19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{D7BA645C-F46B-4C41-A548-7BF058385C05}tf78438558_win32</Template>
  <TotalTime>602</TotalTime>
  <Words>531</Words>
  <Application>Microsoft Office PowerPoint</Application>
  <PresentationFormat>Widescreen</PresentationFormat>
  <Paragraphs>78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Abadi</vt:lpstr>
      <vt:lpstr>Arial</vt:lpstr>
      <vt:lpstr>Arial </vt:lpstr>
      <vt:lpstr>Arial Black</vt:lpstr>
      <vt:lpstr>Arial Unicode MS</vt:lpstr>
      <vt:lpstr>Calibri</vt:lpstr>
      <vt:lpstr>Sabon Next LT</vt:lpstr>
      <vt:lpstr>Custom</vt:lpstr>
      <vt:lpstr>Worksheet</vt:lpstr>
      <vt:lpstr>Sentiment Analysis using Machine learning</vt:lpstr>
      <vt:lpstr>PowerPoint Presentation</vt:lpstr>
      <vt:lpstr>Sentiment analysis??</vt:lpstr>
      <vt:lpstr>Objective</vt:lpstr>
      <vt:lpstr>PowerPoint Presentation</vt:lpstr>
      <vt:lpstr>Model Architecture</vt:lpstr>
      <vt:lpstr>SVM Flow Diagram</vt:lpstr>
      <vt:lpstr>LOGISTIC REGRESSION FLOW DIAGRAM</vt:lpstr>
      <vt:lpstr>PowerPoint Presentation</vt:lpstr>
      <vt:lpstr>output</vt:lpstr>
      <vt:lpstr>conclusion</vt:lpstr>
      <vt:lpstr>Graphical representation</vt:lpstr>
      <vt:lpstr>Comparison</vt:lpstr>
      <vt:lpstr>SVM Linear can handle both classification and regression </vt:lpstr>
      <vt:lpstr>Any question??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subject/>
  <dc:creator>Mahnoor Khurram 29061</dc:creator>
  <cp:lastModifiedBy>Mahnoor Khurram 29061</cp:lastModifiedBy>
  <cp:revision>12</cp:revision>
  <dcterms:created xsi:type="dcterms:W3CDTF">2024-04-30T01:10:58Z</dcterms:created>
  <dcterms:modified xsi:type="dcterms:W3CDTF">2024-06-25T08:37:36Z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