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eativecommons.org/licenses/by/2.0" TargetMode="External" /><Relationship Id="rId3" Type="http://schemas.openxmlformats.org/officeDocument/2006/relationships/hyperlink" Target="https://creativecommons.org/licenses/by/2.0"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sp>
        <p:nvSpPr>
          <p:cNvPr id="3" name="Content Placeholder 2"/>
          <p:cNvSpPr>
            <a:spLocks noGrp="1"/>
          </p:cNvSpPr>
          <p:nvPr>
            <p:ph idx="1"/>
          </p:nvPr>
        </p:nvSpPr>
        <p:spPr/>
        <p:txBody>
          <a:bodyPr/>
          <a:lstStyle/>
          <a:p>
            <a:pPr lvl="0" indent="0" marL="0">
              <a:buNone/>
            </a:pPr>
            <a:r>
              <a:rPr/>
              <a:t>Eleanor Roosevelt hält die englische Version der Allgemeinen Erklärung der Menschenrechte (FDR Presidential Library &amp; Museum, CC BY 2.0 </a:t>
            </a:r>
            <a:r>
              <a:rPr>
                <a:hlinkClick r:id="rId2"/>
              </a:rPr>
              <a:t>https://creativecommons.org/licenses/by/2.0</a:t>
            </a:r>
            <a:r>
              <a:rPr/>
              <a:t>, via Wikimedia Commons)</a:t>
            </a:r>
          </a:p>
          <a:p>
            <a:pPr lvl="0" indent="0" marL="0">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2023-02-03T07:57:18Z</dcterms:created>
  <dcterms:modified xsi:type="dcterms:W3CDTF">2023-02-03T07:57:18Z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