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note visible in PowerPoint.</a:t>
            </a:r>
          </a:p>
          <a:p>
            <a:pPr lvl="0" indent="0" marL="0">
              <a:buNone/>
            </a:pPr>
          </a:p>
          <a:p>
            <a:pPr lvl="0"/>
            <a:r>
              <a:rPr/>
              <a:t>It can contain Markdown</a:t>
            </a:r>
          </a:p>
          <a:p>
            <a:pPr lvl="0" indent="0" marL="0">
              <a:buNone/>
            </a:pPr>
          </a:p>
          <a:p>
            <a:pPr lvl="0"/>
            <a:r>
              <a:rP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eleanor.eoosevelt@domain.com" TargetMode="External" /><Relationship Id="rId3" Type="http://schemas.openxmlformats.org/officeDocument/2006/relationships/hyperlink" Target="jph@domain.com"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eativecommons.org/licenses/by/2.0" TargetMode="External" /><Relationship Id="rId3" Type="http://schemas.openxmlformats.org/officeDocument/2006/relationships/hyperlink" Target="https://creativecommons.org/licenses/by/2.0"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ikipedia.org/" TargetMode="External" /><Relationship Id="rId3" Type="http://schemas.openxmlformats.org/officeDocument/2006/relationships/hyperlink" Target="mailto:info@wikipedia.org"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6.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Title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Subtitle</a:t>
            </a:r>
            <a:br/>
            <a:br/>
            <a:r>
              <a:rPr>
                <a:hlinkClick r:id="rId2"/>
              </a:rPr>
              <a:t>Eleanor Roosevelt</a:t>
            </a:r>
            <a:br/>
            <a:r>
              <a:rPr>
                <a:hlinkClick r:id="rId3"/>
              </a:rPr>
              <a:t>John Peters Humphrey</a:t>
            </a:r>
          </a:p>
        </p:txBody>
      </p:sp>
      <p:sp>
        <p:nvSpPr>
          <p:cNvPr id="4" name="Date Placeholder 3"/>
          <p:cNvSpPr>
            <a:spLocks noGrp="1"/>
          </p:cNvSpPr>
          <p:nvPr>
            <p:ph idx="10" sz="half" type="dt"/>
          </p:nvPr>
        </p:nvSpPr>
        <p:spPr/>
        <p:txBody>
          <a:bodyPr/>
          <a:lstStyle/>
          <a:p>
            <a:pPr lvl="0" indent="0" marL="0">
              <a:buNone/>
            </a:pPr>
            <a:r>
              <a:rPr/>
              <a:t>1 January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Unnumbered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a:r>
              <a:rPr/>
              <a:t>All human beings are born free and equal in dignity and rights.</a:t>
            </a:r>
          </a:p>
          <a:p>
            <a:pPr lvl="0"/>
            <a:r>
              <a:rPr/>
              <a:t>All human beings are born free and equal in dignity and rights.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Mixed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indent="-342900" marL="685800">
              <a:buAutoNum type="arabicPeriod"/>
            </a:pPr>
            <a:r>
              <a:rPr/>
              <a:t>All human beings are born free and equal in dignity and rights.</a:t>
            </a:r>
          </a:p>
          <a:p>
            <a:pPr lvl="1" indent="-342900" marL="685800">
              <a:buAutoNum type="arabicPeriod"/>
            </a:pPr>
            <a:r>
              <a:rPr/>
              <a:t>All human beings are born free and equal in dignity and rights.</a:t>
            </a:r>
          </a:p>
          <a:p>
            <a:pPr lvl="0"/>
            <a:r>
              <a:rPr/>
              <a:t>All human beings are born free and equal in dignity and rights.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Figures and captions</a:t>
            </a:r>
          </a:p>
        </p:txBody>
      </p:sp>
      <p:sp>
        <p:nvSpPr>
          <p:cNvPr id="3" name="Content Placeholder 2"/>
          <p:cNvSpPr>
            <a:spLocks noGrp="1"/>
          </p:cNvSpPr>
          <p:nvPr>
            <p:ph idx="1"/>
          </p:nvPr>
        </p:nvSpPr>
        <p:spPr/>
        <p:txBody>
          <a:bodyPr/>
          <a:lstStyle/>
          <a:p>
            <a:pPr lvl="0" indent="0" marL="0">
              <a:buNone/>
            </a:pPr>
            <a:r>
              <a:rPr/>
              <a:t>Eleanor Roosevelt hält die englische Version der Allgemeinen Erklärung der Menschenrechte (FDR Presidential Library &amp; Museum, CC BY 2.0 </a:t>
            </a:r>
            <a:r>
              <a:rPr>
                <a:hlinkClick r:id="rId2"/>
              </a:rPr>
              <a:t>https://creativecommons.org/licenses/by/2.0</a:t>
            </a:r>
            <a:r>
              <a:rPr/>
              <a:t>, via Wikimedia Commons)</a:t>
            </a:r>
          </a:p>
          <a:p>
            <a:pPr lvl="0" indent="0" marL="0">
              <a:buNone/>
            </a:pPr>
            <a:r>
              <a:rPr/>
              <a:t>Eleanor Roosevelt hält die englische Version der Allgemeinen Erklärung der Menschenrechte (FDR Presidential Library &amp; Museum, CC BY 2.0 </a:t>
            </a:r>
            <a:r>
              <a:rPr>
                <a:hlinkClick r:id="rId3"/>
              </a:rPr>
              <a:t>https://creativecommons.org/licenses/by/2.0</a:t>
            </a:r>
            <a:r>
              <a:rPr/>
              <a:t>, via Wikimedia Commons)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URLs and email addresses</a:t>
            </a:r>
          </a:p>
        </p:txBody>
      </p:sp>
      <p:sp>
        <p:nvSpPr>
          <p:cNvPr id="3" name="Content Placeholder 2"/>
          <p:cNvSpPr>
            <a:spLocks noGrp="1"/>
          </p:cNvSpPr>
          <p:nvPr>
            <p:ph idx="1"/>
          </p:nvPr>
        </p:nvSpPr>
        <p:spPr/>
        <p:txBody>
          <a:bodyPr/>
          <a:lstStyle/>
          <a:p>
            <a:pPr lvl="0" indent="0" marL="0">
              <a:buNone/>
            </a:pPr>
            <a:r>
              <a:rPr>
                <a:hlinkClick r:id="rId2"/>
              </a:rPr>
              <a:t>wikipedia.org</a:t>
            </a:r>
            <a:r>
              <a:rPr/>
              <a:t>, </a:t>
            </a:r>
            <a:r>
              <a:rPr>
                <a:hlinkClick r:id="rId3"/>
              </a:rPr>
              <a:t>info@wikipedia.org</a:t>
            </a:r>
            <a:r>
              <a:rP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column 1</a:t>
                      </a:r>
                    </a:p>
                  </a:txBody>
                  <a:tcPr/>
                </a:tc>
                <a:tc>
                  <a:txBody>
                    <a:bodyPr/>
                    <a:lstStyle/>
                    <a:p>
                      <a:pPr lvl="0" indent="0" marL="0">
                        <a:buNone/>
                      </a:pPr>
                      <a:r>
                        <a:rPr/>
                        <a:t>column 2</a:t>
                      </a:r>
                    </a:p>
                  </a:txBody>
                  <a:tcPr/>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Table caption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Footnotes</a:t>
            </a:r>
          </a:p>
        </p:txBody>
      </p:sp>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Quotes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Scientific citations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 They are endowed with reason and conscience and should act towards one another in a spirit of brotherhood. United Nations (1948)</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equal width</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Heading 1</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with 40:60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equal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30:40:30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text</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a:t>Text in the right column.</a:t>
            </a:r>
          </a:p>
          <a:p>
            <a:pPr lvl="0" indent="0" marL="0">
              <a:buNone/>
            </a:pPr>
            <a:r>
              <a:rPr/>
              <a:t>List from the right column:</a:t>
            </a:r>
          </a:p>
          <a:p>
            <a:pPr lvl="0"/>
            <a:r>
              <a:rPr/>
              <a:t>Item 1.</a:t>
            </a:r>
          </a:p>
          <a:p>
            <a:pPr lvl="0"/>
            <a:r>
              <a:rPr/>
              <a:t>Item 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table</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lgn="l">
                        <a:buNone/>
                      </a:pPr>
                      <a:r>
                        <a:rPr b="1"/>
                        <a:t>Item</a:t>
                      </a:r>
                    </a:p>
                  </a:txBody>
                  <a:tcPr/>
                </a:tc>
                <a:tc>
                  <a:txBody>
                    <a:bodyPr/>
                    <a:lstStyle/>
                    <a:p>
                      <a:pPr lvl="0" indent="0" marL="0" algn="ctr">
                        <a:buNone/>
                      </a:pPr>
                      <a:r>
                        <a:rPr b="1"/>
                        <a:t>Option</a:t>
                      </a:r>
                    </a:p>
                  </a:txBody>
                  <a:tcPr/>
                </a:tc>
              </a:tr>
              <a:tr h="0">
                <a:tc>
                  <a:txBody>
                    <a:bodyPr/>
                    <a:lstStyle/>
                    <a:p>
                      <a:pPr lvl="0" indent="0" marL="0" algn="l">
                        <a:buNone/>
                      </a:pPr>
                      <a:r>
                        <a:rPr/>
                        <a:t>Item 1</a:t>
                      </a:r>
                    </a:p>
                  </a:txBody>
                </a:tc>
                <a:tc>
                  <a:txBody>
                    <a:bodyPr/>
                    <a:lstStyle/>
                    <a:p>
                      <a:pPr lvl="0" indent="0" marL="0" algn="ctr">
                        <a:buNone/>
                      </a:pPr>
                      <a:r>
                        <a:rPr/>
                        <a:t>Option 1</a:t>
                      </a:r>
                    </a:p>
                  </a:txBody>
                </a:tc>
              </a:tr>
              <a:tr h="0">
                <a:tc>
                  <a:txBody>
                    <a:bodyPr/>
                    <a:lstStyle/>
                    <a:p>
                      <a:pPr lvl="0" indent="0" marL="0" algn="l">
                        <a:buNone/>
                      </a:pPr>
                      <a:r>
                        <a:rPr/>
                        <a:t>Item 2</a:t>
                      </a:r>
                    </a:p>
                  </a:txBody>
                </a:tc>
                <a:tc>
                  <a:txBody>
                    <a:bodyPr/>
                    <a:lstStyle/>
                    <a:p>
                      <a:pPr lvl="0" indent="0" marL="0" algn="ctr">
                        <a:buNone/>
                      </a:pPr>
                      <a:r>
                        <a:rPr/>
                        <a:t>Option 2</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Brown, Gordon, ed. 2016. </a:t>
            </a:r>
            <a:r>
              <a:rPr i="1"/>
              <a:t>The Universal Declaration of Human Rights in the 21st Century, a Living Document in a Changing World</a:t>
            </a:r>
            <a:r>
              <a:rPr/>
              <a:t>. Cambridge, [New York]: Open Book Publishers ; NYU Global Institute for Advanced Study.</a:t>
            </a:r>
          </a:p>
          <a:p>
            <a:pPr lvl="0" indent="0" marL="0">
              <a:buNone/>
            </a:pPr>
            <a:r>
              <a:rPr/>
              <a:t>United Nations. 1948. </a:t>
            </a:r>
            <a:r>
              <a:rPr i="1"/>
              <a:t>Universal Declaration of Human Rights</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All human beings are born free and equal in dignity and rights.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Heading 2</a:t>
            </a:r>
          </a:p>
        </p:txBody>
      </p:sp>
      <p:sp>
        <p:nvSpPr>
          <p:cNvPr id="3" name="Content Placeholder 2"/>
          <p:cNvSpPr>
            <a:spLocks noGrp="1"/>
          </p:cNvSpPr>
          <p:nvPr>
            <p:ph idx="1"/>
          </p:nvPr>
        </p:nvSpPr>
        <p:spPr/>
        <p:txBody>
          <a:bodyPr/>
          <a:lstStyle/>
          <a:p>
            <a:pPr lvl="0" indent="0" marL="0">
              <a:buNone/>
            </a:pPr>
            <a:r>
              <a:rPr/>
              <a:t>All human beings are born free and equal in dignity and rights.</a:t>
            </a:r>
          </a:p>
          <a:p>
            <a:pPr lvl="0" indent="0" marL="0">
              <a:spcBef>
                <a:spcPts val="3000"/>
              </a:spcBef>
              <a:buNone/>
            </a:pPr>
            <a:r>
              <a:rPr b="1"/>
              <a:t>Heading 3</a:t>
            </a:r>
          </a:p>
          <a:p>
            <a:pPr lvl="0" indent="0" marL="0">
              <a:buNone/>
            </a:pPr>
            <a:r>
              <a:rPr/>
              <a:t>All human beings are born free and equal in dignity and rights.</a:t>
            </a:r>
          </a:p>
          <a:p>
            <a:pPr lvl="0" indent="0" marL="0">
              <a:spcBef>
                <a:spcPts val="3000"/>
              </a:spcBef>
              <a:buNone/>
            </a:pPr>
            <a:r>
              <a:rPr b="1"/>
              <a:t>Heading 4</a:t>
            </a:r>
          </a:p>
          <a:p>
            <a:pPr lvl="0" indent="0" marL="0">
              <a:buNone/>
            </a:pPr>
            <a:r>
              <a:rPr/>
              <a:t>All human beings are born free and equal in dignity and rights.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a:t>
            </a:r>
          </a:p>
        </p:txBody>
      </p:sp>
      <p:sp>
        <p:nvSpPr>
          <p:cNvPr id="3" name="Content Placeholder 2"/>
          <p:cNvSpPr>
            <a:spLocks noGrp="1"/>
          </p:cNvSpPr>
          <p:nvPr>
            <p:ph idx="1"/>
          </p:nvPr>
        </p:nvSpPr>
        <p:spPr/>
        <p:txBody>
          <a:bodyPr/>
          <a:lstStyle/>
          <a:p>
            <a:pPr lvl="0" indent="0" marL="0">
              <a:buNone/>
            </a:pPr>
            <a:r>
              <a:rPr b="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Italic</a:t>
            </a:r>
          </a:p>
        </p:txBody>
      </p:sp>
      <p:sp>
        <p:nvSpPr>
          <p:cNvPr id="3" name="Content Placeholder 2"/>
          <p:cNvSpPr>
            <a:spLocks noGrp="1"/>
          </p:cNvSpPr>
          <p:nvPr>
            <p:ph idx="1"/>
          </p:nvPr>
        </p:nvSpPr>
        <p:spPr/>
        <p:txBody>
          <a:bodyPr/>
          <a:lstStyle/>
          <a:p>
            <a:pPr lvl="0" indent="0" marL="0">
              <a:buNone/>
            </a:pPr>
            <a:r>
              <a:rPr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 and italic</a:t>
            </a:r>
          </a:p>
        </p:txBody>
      </p:sp>
      <p:sp>
        <p:nvSpPr>
          <p:cNvPr id="3" name="Content Placeholder 2"/>
          <p:cNvSpPr>
            <a:spLocks noGrp="1"/>
          </p:cNvSpPr>
          <p:nvPr>
            <p:ph idx="1"/>
          </p:nvPr>
        </p:nvSpPr>
        <p:spPr/>
        <p:txBody>
          <a:bodyPr/>
          <a:lstStyle/>
          <a:p>
            <a:pPr lvl="0" indent="0" marL="0">
              <a:buNone/>
            </a:pPr>
            <a:r>
              <a:rPr b="1"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Struck through</a:t>
            </a:r>
          </a:p>
        </p:txBody>
      </p:sp>
      <p:sp>
        <p:nvSpPr>
          <p:cNvPr id="3" name="Content Placeholder 2"/>
          <p:cNvSpPr>
            <a:spLocks noGrp="1"/>
          </p:cNvSpPr>
          <p:nvPr>
            <p:ph idx="1"/>
          </p:nvPr>
        </p:nvSpPr>
        <p:spPr/>
        <p:txBody>
          <a:bodyPr/>
          <a:lstStyle/>
          <a:p>
            <a:pPr lvl="0" indent="0" marL="0">
              <a:buNone/>
            </a:pPr>
            <a:r>
              <a:rPr strike="sngStrike"/>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Numbered lists</a:t>
            </a:r>
          </a:p>
        </p:txBody>
      </p:sp>
      <p:sp>
        <p:nvSpPr>
          <p:cNvPr id="3" name="Content Placeholder 2"/>
          <p:cNvSpPr>
            <a:spLocks noGrp="1"/>
          </p:cNvSpPr>
          <p:nvPr>
            <p:ph idx="1"/>
          </p:nvPr>
        </p:nvSpPr>
        <p:spPr/>
        <p:txBody>
          <a:bodyPr/>
          <a:lstStyle/>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dcterms:created xsi:type="dcterms:W3CDTF">2023-02-03T08:03:12Z</dcterms:created>
  <dcterms:modified xsi:type="dcterms:W3CDTF">2023-02-03T08:03:12Z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eameroption">
    <vt:lpwstr/>
  </property>
  <property fmtid="{D5CDD505-2E9C-101B-9397-08002B2CF9AE}" pid="4" name="bibliography">
    <vt:lpwstr>references.bib</vt:lpwstr>
  </property>
  <property fmtid="{D5CDD505-2E9C-101B-9397-08002B2CF9AE}" pid="5" name="colortheme">
    <vt:lpwstr/>
  </property>
  <property fmtid="{D5CDD505-2E9C-101B-9397-08002B2CF9AE}" pid="6" name="csl">
    <vt:lpwstr>https://www.zotero.org/styles/chicago-author-date</vt:lpwstr>
  </property>
  <property fmtid="{D5CDD505-2E9C-101B-9397-08002B2CF9AE}" pid="7" name="date">
    <vt:lpwstr>1 January 2023</vt:lpwstr>
  </property>
  <property fmtid="{D5CDD505-2E9C-101B-9397-08002B2CF9AE}" pid="8" name="documentclass">
    <vt:lpwstr>beamer</vt:lpwstr>
  </property>
  <property fmtid="{D5CDD505-2E9C-101B-9397-08002B2CF9AE}" pid="9" name="fontenc">
    <vt:lpwstr/>
  </property>
  <property fmtid="{D5CDD505-2E9C-101B-9397-08002B2CF9AE}" pid="10" name="fontfamily">
    <vt:lpwstr/>
  </property>
  <property fmtid="{D5CDD505-2E9C-101B-9397-08002B2CF9AE}" pid="11" name="fontfamilyoptions">
    <vt:lpwstr/>
  </property>
  <property fmtid="{D5CDD505-2E9C-101B-9397-08002B2CF9AE}" pid="12" name="fontsize">
    <vt:lpwstr/>
  </property>
  <property fmtid="{D5CDD505-2E9C-101B-9397-08002B2CF9AE}" pid="13" name="fonttheme">
    <vt:lpwstr/>
  </property>
  <property fmtid="{D5CDD505-2E9C-101B-9397-08002B2CF9AE}" pid="14" name="innertheme">
    <vt:lpwstr/>
  </property>
  <property fmtid="{D5CDD505-2E9C-101B-9397-08002B2CF9AE}" pid="15" name="institute">
    <vt:lpwstr>United Nations</vt:lpwstr>
  </property>
  <property fmtid="{D5CDD505-2E9C-101B-9397-08002B2CF9AE}" pid="16" name="logo">
    <vt:lpwstr/>
  </property>
  <property fmtid="{D5CDD505-2E9C-101B-9397-08002B2CF9AE}" pid="17" name="mainfont">
    <vt:lpwstr/>
  </property>
  <property fmtid="{D5CDD505-2E9C-101B-9397-08002B2CF9AE}" pid="18" name="mainfontoptions">
    <vt:lpwstr/>
  </property>
  <property fmtid="{D5CDD505-2E9C-101B-9397-08002B2CF9AE}" pid="19" name="mathfont">
    <vt:lpwstr/>
  </property>
  <property fmtid="{D5CDD505-2E9C-101B-9397-08002B2CF9AE}" pid="20" name="mathfontoptions">
    <vt:lpwstr/>
  </property>
  <property fmtid="{D5CDD505-2E9C-101B-9397-08002B2CF9AE}" pid="21" name="monofont">
    <vt:lpwstr/>
  </property>
  <property fmtid="{D5CDD505-2E9C-101B-9397-08002B2CF9AE}" pid="22" name="monofontoptions">
    <vt:lpwstr/>
  </property>
  <property fmtid="{D5CDD505-2E9C-101B-9397-08002B2CF9AE}" pid="23" name="navigation">
    <vt:lpwstr/>
  </property>
  <property fmtid="{D5CDD505-2E9C-101B-9397-08002B2CF9AE}" pid="24" name="nocite">
    <vt:lpwstr>@brown2016</vt:lpwstr>
  </property>
  <property fmtid="{D5CDD505-2E9C-101B-9397-08002B2CF9AE}" pid="25" name="outertheme">
    <vt:lpwstr/>
  </property>
  <property fmtid="{D5CDD505-2E9C-101B-9397-08002B2CF9AE}" pid="26" name="references">
    <vt:lpwstr/>
  </property>
  <property fmtid="{D5CDD505-2E9C-101B-9397-08002B2CF9AE}" pid="27" name="sansfont">
    <vt:lpwstr/>
  </property>
  <property fmtid="{D5CDD505-2E9C-101B-9397-08002B2CF9AE}" pid="28" name="sansfontoptions">
    <vt:lpwstr/>
  </property>
  <property fmtid="{D5CDD505-2E9C-101B-9397-08002B2CF9AE}" pid="29" name="section-titles">
    <vt:lpwstr/>
  </property>
  <property fmtid="{D5CDD505-2E9C-101B-9397-08002B2CF9AE}" pid="30" name="subtitle">
    <vt:lpwstr>Subtitle</vt:lpwstr>
  </property>
  <property fmtid="{D5CDD505-2E9C-101B-9397-08002B2CF9AE}" pid="31" name="theme">
    <vt:lpwstr/>
  </property>
  <property fmtid="{D5CDD505-2E9C-101B-9397-08002B2CF9AE}" pid="32" name="themeoptions">
    <vt:lpwstr/>
  </property>
  <property fmtid="{D5CDD505-2E9C-101B-9397-08002B2CF9AE}" pid="33" name="titlegraphic">
    <vt:lpwstr/>
  </property>
  <property fmtid="{D5CDD505-2E9C-101B-9397-08002B2CF9AE}" pid="34" name="toc">
    <vt:lpwstr>True</vt:lpwstr>
  </property>
</Properties>
</file>