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61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84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927F13-861F-4564-A5B9-8F4A503C0B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Avalanche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2233"/>
            <a:ext cx="9144000" cy="13035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</a:t>
            </a:r>
            <a:r>
              <a:rPr lang="en-US" b="1" dirty="0" err="1" smtClean="0">
                <a:solidFill>
                  <a:schemeClr val="tx1"/>
                </a:solidFill>
              </a:rPr>
              <a:t>Booyah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1700" b="1" dirty="0" smtClean="0">
                <a:solidFill>
                  <a:schemeClr val="tx1"/>
                </a:solidFill>
              </a:rPr>
              <a:t>Mario Aguilar	Margaret Baxter</a:t>
            </a:r>
          </a:p>
          <a:p>
            <a:r>
              <a:rPr lang="en-US" sz="1700" b="1" dirty="0" smtClean="0">
                <a:solidFill>
                  <a:schemeClr val="tx1"/>
                </a:solidFill>
              </a:rPr>
              <a:t>Patrick Quach	Christine Russell</a:t>
            </a:r>
            <a:endParaRPr lang="en-US" sz="17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420" y="3495706"/>
            <a:ext cx="1239932" cy="1596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t="14491" r="18415" b="15283"/>
          <a:stretch/>
        </p:blipFill>
        <p:spPr>
          <a:xfrm rot="5400000">
            <a:off x="9402140" y="3671922"/>
            <a:ext cx="1596516" cy="123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83" y="5090146"/>
            <a:ext cx="1239932" cy="159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8" b="15331"/>
          <a:stretch/>
        </p:blipFill>
        <p:spPr>
          <a:xfrm>
            <a:off x="9580583" y="5090146"/>
            <a:ext cx="1239932" cy="1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16444"/>
            <a:ext cx="8904631" cy="4412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Extend functionality of Project </a:t>
            </a:r>
            <a:r>
              <a:rPr lang="en-US" dirty="0" err="1" smtClean="0">
                <a:solidFill>
                  <a:schemeClr val="tx1"/>
                </a:solidFill>
              </a:rPr>
              <a:t>SkiLift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 an Android GUI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 using Android Studio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 use of SQLite and SPI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Practice using Agile development principles and practices (Scrum)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Practice presenting work to others in a public setting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16444"/>
            <a:ext cx="8311508" cy="4412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Avalanche will: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on an Android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season simulations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Give predictions based on Power Ranking, Bayes, and Pi Rating prediction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Get predictions internally through the use of a Service Provider Interface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Uses SQLite as its DBMS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Seek to take advantage of distinct mobile device functionality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16444"/>
            <a:ext cx="10854646" cy="4412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// ApplicationTest.java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package </a:t>
            </a:r>
            <a:r>
              <a:rPr lang="en-US" sz="1200" dirty="0" err="1">
                <a:solidFill>
                  <a:schemeClr val="tx1"/>
                </a:solidFill>
              </a:rPr>
              <a:t>booyah.nflapp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 err="1">
                <a:solidFill>
                  <a:schemeClr val="tx1"/>
                </a:solidFill>
              </a:rPr>
              <a:t>android.app.Application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 err="1">
                <a:solidFill>
                  <a:schemeClr val="tx1"/>
                </a:solidFill>
              </a:rPr>
              <a:t>android.test.ApplicationTestCase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/**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* Testing Fundamentals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public </a:t>
            </a:r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ApplicationTest</a:t>
            </a:r>
            <a:r>
              <a:rPr lang="en-US" sz="1200" dirty="0">
                <a:solidFill>
                  <a:schemeClr val="tx1"/>
                </a:solidFill>
              </a:rPr>
              <a:t> extends </a:t>
            </a:r>
            <a:r>
              <a:rPr lang="en-US" sz="1200" dirty="0" err="1">
                <a:solidFill>
                  <a:schemeClr val="tx1"/>
                </a:solidFill>
              </a:rPr>
              <a:t>ApplicationTestCase</a:t>
            </a:r>
            <a:r>
              <a:rPr lang="en-US" sz="1200" dirty="0">
                <a:solidFill>
                  <a:schemeClr val="tx1"/>
                </a:solidFill>
              </a:rPr>
              <a:t>&lt;Application&gt; {   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public </a:t>
            </a:r>
            <a:r>
              <a:rPr lang="en-US" sz="1200" dirty="0" err="1">
                <a:solidFill>
                  <a:schemeClr val="tx1"/>
                </a:solidFill>
              </a:rPr>
              <a:t>ApplicationTest</a:t>
            </a:r>
            <a:r>
              <a:rPr lang="en-US" sz="1200" dirty="0">
                <a:solidFill>
                  <a:schemeClr val="tx1"/>
                </a:solidFill>
              </a:rPr>
              <a:t>() {       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super(</a:t>
            </a:r>
            <a:r>
              <a:rPr lang="en-US" sz="1200" dirty="0" err="1" smtClean="0">
                <a:solidFill>
                  <a:schemeClr val="tx1"/>
                </a:solidFill>
              </a:rPr>
              <a:t>Application.class</a:t>
            </a:r>
            <a:r>
              <a:rPr lang="en-US" sz="1200" dirty="0">
                <a:solidFill>
                  <a:schemeClr val="tx1"/>
                </a:solidFill>
              </a:rPr>
              <a:t>);    </a:t>
            </a:r>
            <a:r>
              <a:rPr lang="en-US" sz="12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16444"/>
            <a:ext cx="10854646" cy="4412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// ExampleUnitTest.java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package </a:t>
            </a:r>
            <a:r>
              <a:rPr lang="en-US" sz="1200" dirty="0" err="1">
                <a:solidFill>
                  <a:schemeClr val="tx1"/>
                </a:solidFill>
              </a:rPr>
              <a:t>booyah.nflapp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 err="1">
                <a:solidFill>
                  <a:schemeClr val="tx1"/>
                </a:solidFill>
              </a:rPr>
              <a:t>org.junit.Test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>
                <a:solidFill>
                  <a:schemeClr val="tx1"/>
                </a:solidFill>
              </a:rPr>
              <a:t>static </a:t>
            </a:r>
            <a:r>
              <a:rPr lang="en-US" sz="1200" dirty="0" err="1">
                <a:solidFill>
                  <a:schemeClr val="tx1"/>
                </a:solidFill>
              </a:rPr>
              <a:t>org.junit.Assert</a:t>
            </a:r>
            <a:r>
              <a:rPr lang="en-US" sz="1200" dirty="0" smtClean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/** </a:t>
            </a:r>
            <a:r>
              <a:rPr lang="en-US" sz="1200" dirty="0">
                <a:solidFill>
                  <a:schemeClr val="tx1"/>
                </a:solidFill>
              </a:rPr>
              <a:t>* To work on unit tests, switch the Test Artifact in the Build Variants view. </a:t>
            </a:r>
            <a:r>
              <a:rPr lang="en-US" sz="1200" dirty="0" smtClean="0">
                <a:solidFill>
                  <a:schemeClr val="tx1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public </a:t>
            </a:r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ExampleUnitTest</a:t>
            </a:r>
            <a:r>
              <a:rPr lang="en-US" sz="1200" dirty="0">
                <a:solidFill>
                  <a:schemeClr val="tx1"/>
                </a:solidFill>
              </a:rPr>
              <a:t> {   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	@</a:t>
            </a:r>
            <a:r>
              <a:rPr lang="en-US" sz="1200" dirty="0">
                <a:solidFill>
                  <a:schemeClr val="tx1"/>
                </a:solidFill>
              </a:rPr>
              <a:t>Test   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	public </a:t>
            </a:r>
            <a:r>
              <a:rPr lang="en-US" sz="1200" dirty="0">
                <a:solidFill>
                  <a:schemeClr val="tx1"/>
                </a:solidFill>
              </a:rPr>
              <a:t>void </a:t>
            </a:r>
            <a:r>
              <a:rPr lang="en-US" sz="1200" dirty="0" err="1">
                <a:solidFill>
                  <a:schemeClr val="tx1"/>
                </a:solidFill>
              </a:rPr>
              <a:t>addition_isCorrect</a:t>
            </a:r>
            <a:r>
              <a:rPr lang="en-US" sz="1200" dirty="0">
                <a:solidFill>
                  <a:schemeClr val="tx1"/>
                </a:solidFill>
              </a:rPr>
              <a:t>() throws Exception </a:t>
            </a: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assertEquals</a:t>
            </a:r>
            <a:r>
              <a:rPr lang="en-US" sz="1000" dirty="0" smtClean="0">
                <a:solidFill>
                  <a:schemeClr val="tx1"/>
                </a:solidFill>
              </a:rPr>
              <a:t>(4</a:t>
            </a:r>
            <a:r>
              <a:rPr lang="en-US" sz="1000" dirty="0">
                <a:solidFill>
                  <a:schemeClr val="tx1"/>
                </a:solidFill>
              </a:rPr>
              <a:t>, 2 + 2);    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179654"/>
            <a:ext cx="8822645" cy="5514153"/>
          </a:xfrm>
        </p:spPr>
      </p:pic>
    </p:spTree>
    <p:extLst>
      <p:ext uri="{BB962C8B-B14F-4D97-AF65-F5344CB8AC3E}">
        <p14:creationId xmlns:p14="http://schemas.microsoft.com/office/powerpoint/2010/main" val="24889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150257"/>
            <a:ext cx="9112931" cy="5631104"/>
          </a:xfrm>
        </p:spPr>
      </p:pic>
    </p:spTree>
    <p:extLst>
      <p:ext uri="{BB962C8B-B14F-4D97-AF65-F5344CB8AC3E}">
        <p14:creationId xmlns:p14="http://schemas.microsoft.com/office/powerpoint/2010/main" val="625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24428"/>
            <a:ext cx="9054874" cy="5595229"/>
          </a:xfrm>
        </p:spPr>
      </p:pic>
    </p:spTree>
    <p:extLst>
      <p:ext uri="{BB962C8B-B14F-4D97-AF65-F5344CB8AC3E}">
        <p14:creationId xmlns:p14="http://schemas.microsoft.com/office/powerpoint/2010/main" val="40766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16444"/>
            <a:ext cx="8904631" cy="441227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Everyone installed Android Studio and practicing using it.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Started taking notes on Pi Rating algorithm. Just finished planning the implementation and will begin writing code on Saturday.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Compiling simulation data of ways to improve power rank calculation by varying how the initial set of ASM values is calculated, and how much data is used to calculate them.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Had some trouble understanding what Android Studio’s HelloWorld program actually did.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Antivirus seems to get in the way of running the Android simulator.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Had to completely reinstall Android Studio, update Java and Java Virtual Machine.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Created an app with a login screen and one with just </a:t>
            </a:r>
            <a:r>
              <a:rPr lang="en-US" dirty="0" smtClean="0">
                <a:solidFill>
                  <a:schemeClr val="tx1"/>
                </a:solidFill>
              </a:rPr>
              <a:t>“Welcome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Team </a:t>
            </a:r>
            <a:r>
              <a:rPr lang="en-US" dirty="0" err="1" smtClean="0">
                <a:solidFill>
                  <a:schemeClr val="tx1"/>
                </a:solidFill>
              </a:rPr>
              <a:t>Booyah’s</a:t>
            </a:r>
            <a:r>
              <a:rPr lang="en-US" dirty="0" smtClean="0">
                <a:solidFill>
                  <a:schemeClr val="tx1"/>
                </a:solidFill>
              </a:rPr>
              <a:t> App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Simulated on a Nexus and Galaxy emulator using Marshmallow.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Finished moving data from the old database into a SQLite database format.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310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Project Avalanche</vt:lpstr>
      <vt:lpstr>Introduction</vt:lpstr>
      <vt:lpstr>Technical aspects</vt:lpstr>
      <vt:lpstr>Code Snippet</vt:lpstr>
      <vt:lpstr>Code Snippet</vt:lpstr>
      <vt:lpstr>Screenshots</vt:lpstr>
      <vt:lpstr>Screenshots</vt:lpstr>
      <vt:lpstr>Screenshots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Avalanche</dc:title>
  <dc:creator>Aguilar, Mario Abraham</dc:creator>
  <cp:lastModifiedBy>Mario Aguilar</cp:lastModifiedBy>
  <cp:revision>10</cp:revision>
  <dcterms:created xsi:type="dcterms:W3CDTF">2016-04-07T15:52:48Z</dcterms:created>
  <dcterms:modified xsi:type="dcterms:W3CDTF">2016-04-12T03:18:45Z</dcterms:modified>
</cp:coreProperties>
</file>