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6" r:id="rId6"/>
    <p:sldId id="262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61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84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927F13-861F-4564-A5B9-8F4A503C0B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Avalanche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2233"/>
            <a:ext cx="9144000" cy="13035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</a:t>
            </a:r>
            <a:r>
              <a:rPr lang="en-US" b="1" dirty="0" err="1" smtClean="0">
                <a:solidFill>
                  <a:schemeClr val="tx1"/>
                </a:solidFill>
              </a:rPr>
              <a:t>Booyah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1700" b="1" dirty="0" smtClean="0">
                <a:solidFill>
                  <a:schemeClr val="tx1"/>
                </a:solidFill>
              </a:rPr>
              <a:t>Mario Aguilar	Margaret Baxter</a:t>
            </a:r>
          </a:p>
          <a:p>
            <a:r>
              <a:rPr lang="en-US" sz="1700" b="1" dirty="0" smtClean="0">
                <a:solidFill>
                  <a:schemeClr val="tx1"/>
                </a:solidFill>
              </a:rPr>
              <a:t>Patrick Quach	Christine Russell</a:t>
            </a:r>
            <a:endParaRPr lang="en-US" sz="17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420" y="3495706"/>
            <a:ext cx="1239932" cy="1596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t="14491" r="18415" b="15283"/>
          <a:stretch/>
        </p:blipFill>
        <p:spPr>
          <a:xfrm rot="5400000">
            <a:off x="9402140" y="3671922"/>
            <a:ext cx="1596516" cy="123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83" y="5090146"/>
            <a:ext cx="1239932" cy="159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8" b="15331"/>
          <a:stretch/>
        </p:blipFill>
        <p:spPr>
          <a:xfrm>
            <a:off x="9580583" y="5090146"/>
            <a:ext cx="1239932" cy="1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16444"/>
            <a:ext cx="8904631" cy="4412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Extend functionality of Project </a:t>
            </a:r>
            <a:r>
              <a:rPr lang="en-US" dirty="0" err="1" smtClean="0">
                <a:solidFill>
                  <a:schemeClr val="tx1"/>
                </a:solidFill>
              </a:rPr>
              <a:t>SkiLift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 an Android GUI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 using Android Studio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 use of SQLite and SPI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Practice using Agile development principles and practices (Scrum)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Practice presenting work to others in a public setting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16444"/>
            <a:ext cx="8311508" cy="4412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Avalanche will: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on an Android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season simulations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Give predictions based on Power Ranking, Bayes, and Pi Rating prediction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Get predictions internally through the use of a Service Provider Interface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Uses SQLite as its DBMS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Seek to take advantage of distinct mobile device functionality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17118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41" t="9639" r="12179" b="8216"/>
          <a:stretch/>
        </p:blipFill>
        <p:spPr>
          <a:xfrm>
            <a:off x="744466" y="841571"/>
            <a:ext cx="5777858" cy="58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17118"/>
            <a:ext cx="8534400" cy="1507067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333" t="29260" r="17084" b="6851"/>
          <a:stretch/>
        </p:blipFill>
        <p:spPr>
          <a:xfrm>
            <a:off x="684212" y="914400"/>
            <a:ext cx="6238829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9472" t="2296" r="40277" b="2818"/>
          <a:stretch/>
        </p:blipFill>
        <p:spPr bwMode="auto">
          <a:xfrm>
            <a:off x="684212" y="1321526"/>
            <a:ext cx="2829107" cy="499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29497" t="2338" r="40198" b="2769"/>
          <a:stretch/>
        </p:blipFill>
        <p:spPr bwMode="auto">
          <a:xfrm>
            <a:off x="4545011" y="1321526"/>
            <a:ext cx="2834539" cy="499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/>
          <a:srcRect l="29440" t="2436" r="40161" b="2879"/>
          <a:stretch/>
        </p:blipFill>
        <p:spPr bwMode="auto">
          <a:xfrm>
            <a:off x="8426165" y="1321526"/>
            <a:ext cx="2848814" cy="499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5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29497" t="2437" r="40160" b="2866"/>
          <a:stretch/>
        </p:blipFill>
        <p:spPr bwMode="auto">
          <a:xfrm>
            <a:off x="686513" y="1321526"/>
            <a:ext cx="2843233" cy="499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29496" t="2534" r="40165" b="2784"/>
          <a:stretch/>
        </p:blipFill>
        <p:spPr bwMode="auto">
          <a:xfrm>
            <a:off x="4545011" y="1321526"/>
            <a:ext cx="2843232" cy="499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29607" t="2575" r="40220" b="2838"/>
          <a:stretch/>
        </p:blipFill>
        <p:spPr bwMode="auto">
          <a:xfrm>
            <a:off x="8426165" y="1321526"/>
            <a:ext cx="2831615" cy="499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59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16444"/>
            <a:ext cx="8904631" cy="4412278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Created a base NFL App that wil</a:t>
            </a:r>
            <a:r>
              <a:rPr lang="en-US" dirty="0" smtClean="0">
                <a:solidFill>
                  <a:schemeClr val="tx1"/>
                </a:solidFill>
              </a:rPr>
              <a:t>l be expanded to include more features.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Pi Rating algorithm has been researched to determine confidence of predictions.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SPI Algorithms have been tweaked to give higher accuracies.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SQLite database will also be integrated into next week’s </a:t>
            </a:r>
            <a:r>
              <a:rPr lang="en-US" dirty="0" err="1" smtClean="0">
                <a:solidFill>
                  <a:schemeClr val="tx1"/>
                </a:solidFill>
              </a:rPr>
              <a:t>NFLApp</a:t>
            </a:r>
            <a:r>
              <a:rPr lang="en-US" dirty="0" smtClean="0">
                <a:solidFill>
                  <a:schemeClr val="tx1"/>
                </a:solidFill>
              </a:rPr>
              <a:t> release.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</TotalTime>
  <Words>153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Project Avalanche</vt:lpstr>
      <vt:lpstr>Introduction</vt:lpstr>
      <vt:lpstr>Technical aspects</vt:lpstr>
      <vt:lpstr>Code Snippet</vt:lpstr>
      <vt:lpstr>Code Snippet</vt:lpstr>
      <vt:lpstr>Screenshots</vt:lpstr>
      <vt:lpstr>Screenshots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Avalanche</dc:title>
  <dc:creator>Aguilar, Mario Abraham</dc:creator>
  <cp:lastModifiedBy>Mario Aguilar</cp:lastModifiedBy>
  <cp:revision>15</cp:revision>
  <dcterms:created xsi:type="dcterms:W3CDTF">2016-04-07T15:52:48Z</dcterms:created>
  <dcterms:modified xsi:type="dcterms:W3CDTF">2016-04-19T02:19:07Z</dcterms:modified>
</cp:coreProperties>
</file>