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2" r:id="rId8"/>
    <p:sldId id="268" r:id="rId9"/>
    <p:sldId id="265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27F13-861F-4564-A5B9-8F4A503C0BD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Avalanche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233"/>
            <a:ext cx="9144000" cy="1303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err="1" smtClean="0">
                <a:solidFill>
                  <a:schemeClr val="tx1"/>
                </a:solidFill>
              </a:rPr>
              <a:t>Booyah</a:t>
            </a:r>
            <a:r>
              <a:rPr lang="en-US" b="1" dirty="0" smtClean="0">
                <a:solidFill>
                  <a:schemeClr val="tx1"/>
                </a:solidFill>
              </a:rPr>
              <a:t> (Team 19)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1700" b="1" dirty="0" smtClean="0">
                <a:solidFill>
                  <a:schemeClr val="tx1"/>
                </a:solidFill>
              </a:rPr>
              <a:t>Mario Aguilar	</a:t>
            </a:r>
            <a:r>
              <a:rPr lang="en-US" sz="1700" b="1" dirty="0" smtClean="0">
                <a:solidFill>
                  <a:schemeClr val="tx1"/>
                </a:solidFill>
              </a:rPr>
              <a:t>	Margaret </a:t>
            </a:r>
            <a:r>
              <a:rPr lang="en-US" sz="1700" b="1" dirty="0" smtClean="0">
                <a:solidFill>
                  <a:schemeClr val="tx1"/>
                </a:solidFill>
              </a:rPr>
              <a:t>Baxter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Patrick Quach	</a:t>
            </a:r>
            <a:r>
              <a:rPr lang="en-US" sz="1700" b="1" dirty="0" smtClean="0">
                <a:solidFill>
                  <a:schemeClr val="tx1"/>
                </a:solidFill>
              </a:rPr>
              <a:t>	Christine </a:t>
            </a:r>
            <a:r>
              <a:rPr lang="en-US" sz="1700" b="1" dirty="0" smtClean="0">
                <a:solidFill>
                  <a:schemeClr val="tx1"/>
                </a:solidFill>
              </a:rPr>
              <a:t>Russell</a:t>
            </a: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0" y="299539"/>
            <a:ext cx="1239932" cy="1596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t="14491" r="18415" b="15283"/>
          <a:stretch/>
        </p:blipFill>
        <p:spPr>
          <a:xfrm rot="5400000">
            <a:off x="2427459" y="475755"/>
            <a:ext cx="1596516" cy="123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3" y="1893979"/>
            <a:ext cx="1239932" cy="159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8" b="15331"/>
          <a:stretch/>
        </p:blipFill>
        <p:spPr>
          <a:xfrm>
            <a:off x="2608283" y="1893979"/>
            <a:ext cx="1239932" cy="1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 (Second Test App)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3" y="1462088"/>
            <a:ext cx="2647950" cy="481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6" y="1462088"/>
            <a:ext cx="2647950" cy="481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9" y="1462088"/>
            <a:ext cx="2647950" cy="481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462088"/>
            <a:ext cx="2647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145" y="1816444"/>
            <a:ext cx="8904631" cy="441227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NFL </a:t>
            </a:r>
            <a:r>
              <a:rPr lang="en-US" dirty="0" smtClean="0">
                <a:solidFill>
                  <a:schemeClr val="tx1"/>
                </a:solidFill>
              </a:rPr>
              <a:t>App </a:t>
            </a:r>
            <a:r>
              <a:rPr lang="en-US" dirty="0" smtClean="0">
                <a:solidFill>
                  <a:schemeClr val="tx1"/>
                </a:solidFill>
              </a:rPr>
              <a:t>will </a:t>
            </a:r>
            <a:r>
              <a:rPr lang="en-US" dirty="0" smtClean="0">
                <a:solidFill>
                  <a:schemeClr val="tx1"/>
                </a:solidFill>
              </a:rPr>
              <a:t>be expanded to include more features.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SPI </a:t>
            </a:r>
            <a:r>
              <a:rPr lang="en-US" dirty="0" smtClean="0">
                <a:solidFill>
                  <a:schemeClr val="tx1"/>
                </a:solidFill>
              </a:rPr>
              <a:t>Algorithms </a:t>
            </a:r>
            <a:r>
              <a:rPr lang="en-US" dirty="0" smtClean="0">
                <a:solidFill>
                  <a:schemeClr val="tx1"/>
                </a:solidFill>
              </a:rPr>
              <a:t>will be incorporated into the next release to give predictions.</a:t>
            </a:r>
            <a:endParaRPr lang="en-US" dirty="0"/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Additional graphics will be added.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377" y="1774111"/>
            <a:ext cx="8904631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Extend functionality of Project </a:t>
            </a:r>
            <a:r>
              <a:rPr lang="en-US" dirty="0" err="1" smtClean="0">
                <a:solidFill>
                  <a:schemeClr val="tx1"/>
                </a:solidFill>
              </a:rPr>
              <a:t>SkiLift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an Android GUI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 using Android 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use of SQLite and SPI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using Agile development principles and practices (Scrum)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presenting work to others in a public setting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912" y="1824911"/>
            <a:ext cx="8311508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Avalanche will: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on an Android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season simulations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Give predictions based on Power Ranking, Bayes, and Pi Rating prediction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Get predictions internally through the use of a Service Provider Interface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Uses SQLite as its DBMS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Seek to take advantage of distinct mobile device functionality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98509"/>
              </p:ext>
            </p:extLst>
          </p:nvPr>
        </p:nvGraphicFramePr>
        <p:xfrm>
          <a:off x="2716666" y="911225"/>
          <a:ext cx="5296217" cy="576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10895040" imgH="11860200" progId="Photoshop.Image.13">
                  <p:embed/>
                </p:oleObj>
              </mc:Choice>
              <mc:Fallback>
                <p:oleObj name="Image" r:id="rId3" imgW="10895040" imgH="11860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666" y="911225"/>
                        <a:ext cx="5296217" cy="5765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4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333" t="29260" r="17084" b="6851"/>
          <a:stretch/>
        </p:blipFill>
        <p:spPr>
          <a:xfrm>
            <a:off x="2441045" y="914400"/>
            <a:ext cx="6238829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74360"/>
              </p:ext>
            </p:extLst>
          </p:nvPr>
        </p:nvGraphicFramePr>
        <p:xfrm>
          <a:off x="2747056" y="1006701"/>
          <a:ext cx="6803344" cy="568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12939480" imgH="10818720" progId="Photoshop.Image.13">
                  <p:embed/>
                </p:oleObj>
              </mc:Choice>
              <mc:Fallback>
                <p:oleObj name="Image" r:id="rId3" imgW="12939480" imgH="10818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7056" y="1006701"/>
                        <a:ext cx="6803344" cy="568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9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 (First Test App)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16" y="1507067"/>
            <a:ext cx="2647950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9" y="1507067"/>
            <a:ext cx="2647950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4" y="1507067"/>
            <a:ext cx="2647950" cy="481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507067"/>
            <a:ext cx="2647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Screenshots (First Test App)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08" y="1507067"/>
            <a:ext cx="2647950" cy="481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1" y="1507067"/>
            <a:ext cx="2647950" cy="481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1507067"/>
            <a:ext cx="2647950" cy="481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35" y="1507067"/>
            <a:ext cx="2647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 (Second Test App)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28" y="1462088"/>
            <a:ext cx="2647950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1462088"/>
            <a:ext cx="2647950" cy="481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31" y="1462088"/>
            <a:ext cx="2647950" cy="481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53" y="1462088"/>
            <a:ext cx="2647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555</TotalTime>
  <Words>162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Parallax</vt:lpstr>
      <vt:lpstr>Adobe Photoshop Image</vt:lpstr>
      <vt:lpstr>Project Avalanche</vt:lpstr>
      <vt:lpstr>Introduction</vt:lpstr>
      <vt:lpstr>Technical aspects</vt:lpstr>
      <vt:lpstr>Code Snippet</vt:lpstr>
      <vt:lpstr>Code Snippet</vt:lpstr>
      <vt:lpstr>Code Snippet</vt:lpstr>
      <vt:lpstr>Screenshots (First Test App)</vt:lpstr>
      <vt:lpstr>Screenshots (First Test App)</vt:lpstr>
      <vt:lpstr>Screenshots (Second Test App)</vt:lpstr>
      <vt:lpstr>Screenshots (Second Test App)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Avalanche</dc:title>
  <dc:creator>Aguilar, Mario Abraham</dc:creator>
  <cp:lastModifiedBy>Mario Aguilar</cp:lastModifiedBy>
  <cp:revision>17</cp:revision>
  <dcterms:created xsi:type="dcterms:W3CDTF">2016-04-07T15:52:48Z</dcterms:created>
  <dcterms:modified xsi:type="dcterms:W3CDTF">2016-04-26T03:35:33Z</dcterms:modified>
</cp:coreProperties>
</file>