
<file path=[Content_Types].xml><?xml version="1.0" encoding="utf-8"?>
<Types xmlns="http://schemas.openxmlformats.org/package/2006/content-types">
  <Default Extension="mp3" ContentType="audio/mpeg"/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7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7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07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05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7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10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15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13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4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6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2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6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3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0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4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4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F13-861F-4564-A5B9-8F4A503C0BD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9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927F13-861F-4564-A5B9-8F4A503C0BD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B61039-E459-49FE-AAD3-225DFE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9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media" Target="../media/media4.mp3"/><Relationship Id="rId13" Type="http://schemas.openxmlformats.org/officeDocument/2006/relationships/image" Target="../media/image7.png"/><Relationship Id="rId3" Type="http://schemas.openxmlformats.org/officeDocument/2006/relationships/audio" Target="../media/media1.mp3"/><Relationship Id="rId7" Type="http://schemas.openxmlformats.org/officeDocument/2006/relationships/audio" Target="../media/media3.mp3"/><Relationship Id="rId12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vmlDrawing" Target="../drawings/vmlDrawing1.vml"/><Relationship Id="rId6" Type="http://schemas.microsoft.com/office/2007/relationships/media" Target="../media/media3.mp3"/><Relationship Id="rId11" Type="http://schemas.openxmlformats.org/officeDocument/2006/relationships/audio" Target="../media/media5.mp3"/><Relationship Id="rId5" Type="http://schemas.openxmlformats.org/officeDocument/2006/relationships/audio" Target="../media/media2.mp3"/><Relationship Id="rId15" Type="http://schemas.openxmlformats.org/officeDocument/2006/relationships/image" Target="../media/image6.wmf"/><Relationship Id="rId10" Type="http://schemas.microsoft.com/office/2007/relationships/media" Target="../media/media5.mp3"/><Relationship Id="rId4" Type="http://schemas.microsoft.com/office/2007/relationships/media" Target="../media/media2.mp3"/><Relationship Id="rId9" Type="http://schemas.openxmlformats.org/officeDocument/2006/relationships/audio" Target="../media/media4.mp3"/><Relationship Id="rId1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1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Project Avalanche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2233"/>
            <a:ext cx="9144000" cy="130359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Team </a:t>
            </a:r>
            <a:r>
              <a:rPr lang="en-US" b="1" dirty="0" err="1" smtClean="0">
                <a:solidFill>
                  <a:schemeClr val="tx1"/>
                </a:solidFill>
              </a:rPr>
              <a:t>Booyah</a:t>
            </a:r>
            <a:r>
              <a:rPr lang="en-US" b="1" dirty="0" smtClean="0">
                <a:solidFill>
                  <a:schemeClr val="tx1"/>
                </a:solidFill>
              </a:rPr>
              <a:t> (Team 19)</a:t>
            </a:r>
          </a:p>
          <a:p>
            <a:r>
              <a:rPr lang="en-US" sz="1700" b="1" dirty="0" smtClean="0">
                <a:solidFill>
                  <a:schemeClr val="tx1"/>
                </a:solidFill>
              </a:rPr>
              <a:t>Mario Aguilar		Margaret Baxter</a:t>
            </a:r>
          </a:p>
          <a:p>
            <a:r>
              <a:rPr lang="en-US" sz="1700" b="1" dirty="0" smtClean="0">
                <a:solidFill>
                  <a:schemeClr val="tx1"/>
                </a:solidFill>
              </a:rPr>
              <a:t>Patrick Quach		Christine Russell</a:t>
            </a:r>
            <a:endParaRPr lang="en-US" sz="17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120" y="299539"/>
            <a:ext cx="1239932" cy="15965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1" t="14491" r="18415" b="15283"/>
          <a:stretch/>
        </p:blipFill>
        <p:spPr>
          <a:xfrm rot="5400000">
            <a:off x="2430634" y="475755"/>
            <a:ext cx="1596516" cy="12399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683" y="1893979"/>
            <a:ext cx="1239932" cy="1596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78" b="15331"/>
          <a:stretch/>
        </p:blipFill>
        <p:spPr>
          <a:xfrm>
            <a:off x="2608283" y="1893979"/>
            <a:ext cx="1239932" cy="159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5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48730"/>
            <a:ext cx="8534400" cy="150706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2377" y="1774111"/>
            <a:ext cx="8904631" cy="4412278"/>
          </a:xfrm>
        </p:spPr>
        <p:txBody>
          <a:bodyPr/>
          <a:lstStyle/>
          <a:p>
            <a:r>
              <a:rPr lang="en-US" dirty="0"/>
              <a:t>Big Winner </a:t>
            </a:r>
            <a:r>
              <a:rPr lang="en-US" dirty="0" smtClean="0"/>
              <a:t>(Codename: Project Avalanche)</a:t>
            </a:r>
          </a:p>
          <a:p>
            <a:pPr lvl="1"/>
            <a:r>
              <a:rPr lang="en-US" dirty="0" smtClean="0"/>
              <a:t>Football season simulator</a:t>
            </a:r>
          </a:p>
          <a:p>
            <a:pPr lvl="1"/>
            <a:r>
              <a:rPr lang="en-US" dirty="0" smtClean="0"/>
              <a:t>User is given current team data</a:t>
            </a:r>
          </a:p>
          <a:p>
            <a:pPr lvl="1"/>
            <a:r>
              <a:rPr lang="en-US" dirty="0" smtClean="0"/>
              <a:t>User competes against a Predictor Algorithm</a:t>
            </a:r>
          </a:p>
          <a:p>
            <a:pPr lvl="1"/>
            <a:r>
              <a:rPr lang="en-US" dirty="0" smtClean="0"/>
              <a:t>Predictor Algorithm uses a combination of statistic algorithms</a:t>
            </a:r>
          </a:p>
          <a:p>
            <a:pPr lvl="1"/>
            <a:r>
              <a:rPr lang="en-US" dirty="0" smtClean="0"/>
              <a:t>Utilize Agile techniques (SCRUM Development)</a:t>
            </a:r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58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1091678"/>
          </a:xfrm>
        </p:spPr>
        <p:txBody>
          <a:bodyPr/>
          <a:lstStyle/>
          <a:p>
            <a:r>
              <a:rPr lang="en-US" dirty="0" smtClean="0"/>
              <a:t>Technical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0743" y="1172549"/>
            <a:ext cx="9753600" cy="533726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Big Winner: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Runs </a:t>
            </a:r>
            <a:r>
              <a:rPr lang="en-US" dirty="0" smtClean="0">
                <a:solidFill>
                  <a:schemeClr val="tx1"/>
                </a:solidFill>
              </a:rPr>
              <a:t>on an Android device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Predictor Algorithm is a combination of statistic algorithms: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Power Ranking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Bayesian Analysis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Pi Rating System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Predictions are acquired through </a:t>
            </a:r>
            <a:r>
              <a:rPr lang="en-US" dirty="0" smtClean="0">
                <a:solidFill>
                  <a:schemeClr val="tx1"/>
                </a:solidFill>
              </a:rPr>
              <a:t>Service Provider </a:t>
            </a:r>
            <a:r>
              <a:rPr lang="en-US" dirty="0" smtClean="0">
                <a:solidFill>
                  <a:schemeClr val="tx1"/>
                </a:solidFill>
              </a:rPr>
              <a:t>Interface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Uses SQLite </a:t>
            </a:r>
            <a:r>
              <a:rPr lang="en-US" dirty="0" smtClean="0">
                <a:solidFill>
                  <a:schemeClr val="tx1"/>
                </a:solidFill>
              </a:rPr>
              <a:t>as its </a:t>
            </a:r>
            <a:r>
              <a:rPr lang="en-US" dirty="0" smtClean="0">
                <a:solidFill>
                  <a:schemeClr val="tx1"/>
                </a:solidFill>
              </a:rPr>
              <a:t>Database Management System (DBMS)</a:t>
            </a:r>
          </a:p>
          <a:p>
            <a:pPr lvl="1"/>
            <a:r>
              <a:rPr lang="en-US" dirty="0" smtClean="0"/>
              <a:t>Exploits mobile handheld device technology for </a:t>
            </a:r>
            <a:br>
              <a:rPr lang="en-US" dirty="0" smtClean="0"/>
            </a:br>
            <a:r>
              <a:rPr lang="en-US" dirty="0" smtClean="0"/>
              <a:t>	its User Interface</a:t>
            </a:r>
          </a:p>
          <a:p>
            <a:pPr lvl="2"/>
            <a:r>
              <a:rPr lang="en-US" dirty="0" smtClean="0"/>
              <a:t>Sounds</a:t>
            </a:r>
          </a:p>
          <a:p>
            <a:pPr lvl="2"/>
            <a:r>
              <a:rPr lang="en-US" dirty="0" smtClean="0"/>
              <a:t>Graphics</a:t>
            </a: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ftheme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4139744" y="5166995"/>
            <a:ext cx="304800" cy="304800"/>
          </a:xfrm>
          <a:prstGeom prst="rect">
            <a:avLst/>
          </a:prstGeom>
        </p:spPr>
      </p:pic>
      <p:pic>
        <p:nvPicPr>
          <p:cNvPr id="5" name="suspense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5226275" y="5166995"/>
            <a:ext cx="304800" cy="304800"/>
          </a:xfrm>
          <a:prstGeom prst="rect">
            <a:avLst/>
          </a:prstGeom>
        </p:spPr>
      </p:pic>
      <p:pic>
        <p:nvPicPr>
          <p:cNvPr id="6" name="whistle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4673825" y="5166995"/>
            <a:ext cx="304800" cy="304800"/>
          </a:xfrm>
          <a:prstGeom prst="rect">
            <a:avLst/>
          </a:prstGeom>
        </p:spPr>
      </p:pic>
      <p:pic>
        <p:nvPicPr>
          <p:cNvPr id="7" name="applause">
            <a:hlinkClick r:id="" action="ppaction://media"/>
          </p:cNvPr>
          <p:cNvPicPr>
            <a:picLocks noChangeAspect="1"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6260982" y="5166995"/>
            <a:ext cx="304800" cy="304800"/>
          </a:xfrm>
          <a:prstGeom prst="rect">
            <a:avLst/>
          </a:prstGeom>
        </p:spPr>
      </p:pic>
      <p:pic>
        <p:nvPicPr>
          <p:cNvPr id="8" name="boo">
            <a:hlinkClick r:id="" action="ppaction://media"/>
          </p:cNvPr>
          <p:cNvPicPr>
            <a:picLocks noChangeAspect="1"/>
          </p:cNvPicPr>
          <p:nvPr>
            <a:audioFile r:link="rId11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5734444" y="5166995"/>
            <a:ext cx="304800" cy="304800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975496"/>
              </p:ext>
            </p:extLst>
          </p:nvPr>
        </p:nvGraphicFramePr>
        <p:xfrm>
          <a:off x="9218612" y="1132114"/>
          <a:ext cx="2822575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Image" r:id="rId14" imgW="10742760" imgH="20621880" progId="Photoshop.Image.13">
                  <p:embed/>
                </p:oleObj>
              </mc:Choice>
              <mc:Fallback>
                <p:oleObj name="Image" r:id="rId14" imgW="10742760" imgH="206218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218612" y="1132114"/>
                        <a:ext cx="2822575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599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6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6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6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6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6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3333" t="29260" r="17084" b="6851"/>
          <a:stretch/>
        </p:blipFill>
        <p:spPr>
          <a:xfrm>
            <a:off x="365380" y="654423"/>
            <a:ext cx="6238829" cy="566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-217118"/>
            <a:ext cx="8534400" cy="1184673"/>
          </a:xfrm>
        </p:spPr>
        <p:txBody>
          <a:bodyPr/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271884"/>
              </p:ext>
            </p:extLst>
          </p:nvPr>
        </p:nvGraphicFramePr>
        <p:xfrm>
          <a:off x="1914924" y="654424"/>
          <a:ext cx="5864937" cy="566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Image" r:id="rId4" imgW="7593480" imgH="7390440" progId="Photoshop.Image.13">
                  <p:embed/>
                </p:oleObj>
              </mc:Choice>
              <mc:Fallback>
                <p:oleObj name="Image" r:id="rId4" imgW="7593480" imgH="73904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4924" y="654424"/>
                        <a:ext cx="5864937" cy="566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107443"/>
              </p:ext>
            </p:extLst>
          </p:nvPr>
        </p:nvGraphicFramePr>
        <p:xfrm>
          <a:off x="3505428" y="676330"/>
          <a:ext cx="5819916" cy="5642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Image" r:id="rId6" imgW="7593480" imgH="7390440" progId="Photoshop.Image.13">
                  <p:embed/>
                </p:oleObj>
              </mc:Choice>
              <mc:Fallback>
                <p:oleObj name="Image" r:id="rId6" imgW="7593480" imgH="73904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05428" y="676330"/>
                        <a:ext cx="5819916" cy="5642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386274"/>
              </p:ext>
            </p:extLst>
          </p:nvPr>
        </p:nvGraphicFramePr>
        <p:xfrm>
          <a:off x="5239344" y="676330"/>
          <a:ext cx="6536406" cy="5642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Image" r:id="rId8" imgW="8088840" imgH="7009200" progId="Photoshop.Image.13">
                  <p:embed/>
                </p:oleObj>
              </mc:Choice>
              <mc:Fallback>
                <p:oleObj name="Image" r:id="rId8" imgW="8088840" imgH="70092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39344" y="676330"/>
                        <a:ext cx="6536406" cy="5642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998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dirty="0" smtClean="0"/>
              <a:t>Video Capture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62" y="260111"/>
            <a:ext cx="8534400" cy="8486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7145" y="1108711"/>
            <a:ext cx="8904631" cy="5886449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Predictor Accuracy: </a:t>
            </a: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78.13% - 83.98%</a:t>
            </a:r>
            <a:endParaRPr lang="en-US" sz="28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0"/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Developing an Android Application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User Interface considerations</a:t>
            </a:r>
          </a:p>
          <a:p>
            <a:pPr lvl="2"/>
            <a:r>
              <a:rPr lang="en-US" dirty="0" smtClean="0"/>
              <a:t>Working with a GUI Layout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Graphics editing</a:t>
            </a:r>
          </a:p>
          <a:p>
            <a:pPr lvl="2"/>
            <a:r>
              <a:rPr lang="en-US" dirty="0" smtClean="0"/>
              <a:t>Sound integration</a:t>
            </a:r>
          </a:p>
          <a:p>
            <a:pPr lvl="2"/>
            <a:r>
              <a:rPr lang="en-US" dirty="0" smtClean="0"/>
              <a:t>Model-View-Presenter Design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/>
              <a:t>Statistic algorithm optimization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SQLite</a:t>
            </a:r>
          </a:p>
          <a:p>
            <a:pPr lvl="1"/>
            <a:r>
              <a:rPr lang="en-US" dirty="0" smtClean="0"/>
              <a:t>XML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26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925</TotalTime>
  <Words>137</Words>
  <Application>Microsoft Office PowerPoint</Application>
  <PresentationFormat>Widescreen</PresentationFormat>
  <Paragraphs>37</Paragraphs>
  <Slides>6</Slides>
  <Notes>0</Notes>
  <HiddenSlides>0</HiddenSlides>
  <MMClips>5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Parallax</vt:lpstr>
      <vt:lpstr>Adobe Photoshop Image</vt:lpstr>
      <vt:lpstr>Project Avalanche</vt:lpstr>
      <vt:lpstr>Introduction</vt:lpstr>
      <vt:lpstr>Technical aspects</vt:lpstr>
      <vt:lpstr>Code Snippet</vt:lpstr>
      <vt:lpstr>Video Capture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Avalanche</dc:title>
  <dc:creator>Aguilar, Mario Abraham</dc:creator>
  <cp:lastModifiedBy>Mario Aguilar</cp:lastModifiedBy>
  <cp:revision>41</cp:revision>
  <dcterms:created xsi:type="dcterms:W3CDTF">2016-04-07T15:52:48Z</dcterms:created>
  <dcterms:modified xsi:type="dcterms:W3CDTF">2016-05-03T03:32:47Z</dcterms:modified>
</cp:coreProperties>
</file>