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2184-F171-44D3-913E-3FAF4A8E07D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B45B-CB48-492A-8267-D1239DC1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50879" y="1550033"/>
            <a:ext cx="16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187890"/>
            <a:ext cx="10693311" cy="3670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0"/>
            <a:ext cx="10443554" cy="3580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17874" y="4447786"/>
            <a:ext cx="16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France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247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50879" y="1550033"/>
            <a:ext cx="16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Spain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2" y="-11326"/>
            <a:ext cx="10591433" cy="3631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63" y="3132531"/>
            <a:ext cx="10724437" cy="3676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17874" y="4447786"/>
            <a:ext cx="16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Germany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151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ghimire</dc:creator>
  <cp:lastModifiedBy>rupesh ghimire</cp:lastModifiedBy>
  <cp:revision>7</cp:revision>
  <dcterms:created xsi:type="dcterms:W3CDTF">2020-04-26T04:32:56Z</dcterms:created>
  <dcterms:modified xsi:type="dcterms:W3CDTF">2020-05-01T13:05:58Z</dcterms:modified>
</cp:coreProperties>
</file>