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27A1-3766-4FF2-B6D0-BAEFA24E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A01-1FA4-463B-AD36-8158A324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118EB-D4AA-476D-A60E-82A0AE7D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7FE02-BBE7-4497-BB8F-D481D88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7CB50-7F35-4764-B884-659B865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B5115-FAE0-466D-AF9C-BDDDFA2B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9DE2D-E0B1-45DD-AA51-05180C39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55EE6-5BD9-4064-BD4C-815A64E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6113E-DC12-4760-B38D-144F740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16856-68D9-402E-A584-103250E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AB00DF-4D1F-434F-81BF-401CE2578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A178C4-0A50-45D1-9DF2-B5CFE8B3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20D8A-585D-4676-80CA-95A0B944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1A0CD-6ED2-4D9D-A8D8-7BCD4424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EF482-48AA-4844-9C2E-AA66129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67CE2-21B9-44E5-95DA-86B8FB3E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03BA5-3A5A-4CA7-8B2C-28C6424F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6D081-BED3-450D-9C5F-60EEA2E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90F66-8CA7-4135-AA72-A4659E2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3103A-E3CA-48BC-93C1-38F66CD6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363D4-3970-4D74-9B1F-6814336D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15199-5B3E-4123-9748-55F540A4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6F56B-F409-4B58-AE0C-AD39165E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4DEAE-538F-4C97-BF53-F5EB8AE4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6A8F3-1900-4423-BFB9-2FACBDC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0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380F5-9113-4DF7-AB3C-6C6D77A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5337-4A3B-4D98-A47C-D95E44907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2A147-0B57-4B41-A887-340587C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A06B3-3E90-4264-A74F-02762FF7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D8DCA-D034-444C-93C0-697AEF5F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F6E4E0-531A-4221-B7B8-274D867D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C4C57-E84D-4189-9437-3B786628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1F321-FAE5-4FF5-87C3-CB610074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60836-C4F6-4F50-99E3-38477DBC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EE1F47-3E39-42B0-AFB1-93CB3812D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32068-2BE7-42D4-8B57-5544B16B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B2C899-9CCA-44A5-A793-D8E2C54A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8BBB7A-DA4A-4EBD-B19A-E4A3EE22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BC83CE-5706-498F-80CC-D02776AA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263F8-C8D8-4D94-8890-1E8C5705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7AE276-04BB-456D-A2BE-8F9B2CDF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820EB1-9DE8-44E4-AE54-66ADBD59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0430DD-F14A-4E34-95C9-27F4A05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8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E79E5-8951-4599-B430-2A0A35EC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0A2CF7-D304-471A-A112-0F0A3B38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530167-12C2-4790-969D-10E0A663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9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BA8C5-576E-44F3-9850-159CE208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A2EAB-C6BE-49DC-B528-39FEAAAE2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DF734-7120-4EFF-8394-E62C506E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784D5-E06C-4B24-BD32-17B6D722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EC101C-18B8-4EC0-89A4-ED2FF46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288F3C-64D1-4EB7-A3B4-D038D948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514CB-42A9-4326-985A-6D9112AB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9E8B76-677E-41C2-A7FB-C32602D1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7432-35E4-4C84-A059-B1962FE6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8B8210-31CD-40A7-9FBE-9947761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60319-2C00-4762-877B-5271B994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77763-39EC-49E6-A8DB-7882891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29151-18ED-4A46-9582-7158B828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B78A8-952E-4CA3-8BDB-04C5B50D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27E69-5A65-4E42-87EF-07C549B6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63CB-BDF4-464C-B6D9-B095EE908872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45175-9EFE-4259-B03E-DCA152FFD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A3C97-13D8-47C7-8AB2-102ECD66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3E93-F96A-4B10-B9CF-655EA90AA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8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7A572-E33B-4663-85BF-304B75CD3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0650C2-FBF6-437C-91D6-DD3DE7CA6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56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9277B-F6BC-43CD-892C-8B53CA71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5F8D69-8A7A-4180-B3F7-B946F2C0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Vererbung Rollen</a:t>
            </a:r>
          </a:p>
          <a:p>
            <a:r>
              <a:rPr lang="de-DE" dirty="0"/>
              <a:t>Reibung</a:t>
            </a:r>
          </a:p>
          <a:p>
            <a:r>
              <a:rPr lang="de-DE" dirty="0"/>
              <a:t>Drehrichtung einstellbar</a:t>
            </a:r>
          </a:p>
          <a:p>
            <a:r>
              <a:rPr lang="de-DE" dirty="0"/>
              <a:t>Erstellung Plakat</a:t>
            </a:r>
          </a:p>
          <a:p>
            <a:r>
              <a:rPr lang="de-DE" dirty="0"/>
              <a:t>Begrenzung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5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Nächste Schritte: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Mäken</dc:creator>
  <cp:lastModifiedBy>Timo Mäken</cp:lastModifiedBy>
  <cp:revision>3</cp:revision>
  <dcterms:created xsi:type="dcterms:W3CDTF">2019-10-31T10:53:03Z</dcterms:created>
  <dcterms:modified xsi:type="dcterms:W3CDTF">2019-10-31T11:21:40Z</dcterms:modified>
</cp:coreProperties>
</file>