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4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AF2D6A-5F62-4145-9A5F-BB776C53B49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B4060EA-9CDF-4283-9E77-45FE9096C2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Farmer’s assistant:</a:t>
            </a:r>
            <a:br>
              <a:rPr lang="en-US" dirty="0" smtClean="0"/>
            </a:br>
            <a:r>
              <a:rPr lang="en-US" dirty="0" smtClean="0"/>
              <a:t>crop prediction case study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</a:t>
            </a:r>
            <a:r>
              <a:rPr lang="en-US" dirty="0" err="1" smtClean="0"/>
              <a:t>M</a:t>
            </a:r>
            <a:r>
              <a:rPr lang="en-US" dirty="0" err="1" smtClean="0"/>
              <a:t>ehak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uryavanshy</a:t>
            </a:r>
            <a:r>
              <a:rPr lang="en-US" dirty="0" smtClean="0"/>
              <a:t>(17BET1063)</a:t>
            </a:r>
          </a:p>
          <a:p>
            <a:r>
              <a:rPr lang="en-US" dirty="0" err="1" smtClean="0"/>
              <a:t>Shreya</a:t>
            </a:r>
            <a:r>
              <a:rPr lang="en-US" dirty="0" smtClean="0"/>
              <a:t> </a:t>
            </a:r>
            <a:r>
              <a:rPr lang="en-US" dirty="0" err="1" smtClean="0"/>
              <a:t>Lingwal</a:t>
            </a:r>
            <a:r>
              <a:rPr lang="en-US" dirty="0" smtClean="0"/>
              <a:t>(17BET1053)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Smart Farmer’s assistant is an farmer friendly app that helps him to choose the best suited crop in accordance to his requirements.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It has wide variety of crops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pic>
        <p:nvPicPr>
          <p:cNvPr id="4" name="Content Placeholder 3" descr="z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72428"/>
            <a:ext cx="7467599" cy="366864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P-value of attributes</a:t>
            </a:r>
            <a:endParaRPr lang="en-US" dirty="0"/>
          </a:p>
        </p:txBody>
      </p:sp>
      <p:pic>
        <p:nvPicPr>
          <p:cNvPr id="4" name="Content Placeholder 3" descr="z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8077200" cy="3962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1051560"/>
          </a:xfrm>
        </p:spPr>
        <p:txBody>
          <a:bodyPr/>
          <a:lstStyle/>
          <a:p>
            <a:r>
              <a:rPr lang="en-US" dirty="0" smtClean="0"/>
              <a:t>Output: all </a:t>
            </a:r>
            <a:r>
              <a:rPr lang="en-US" dirty="0" err="1" smtClean="0"/>
              <a:t>kharif</a:t>
            </a:r>
            <a:r>
              <a:rPr lang="en-US" dirty="0" smtClean="0"/>
              <a:t> season crops</a:t>
            </a:r>
            <a:endParaRPr lang="en-US" dirty="0"/>
          </a:p>
        </p:txBody>
      </p:sp>
      <p:pic>
        <p:nvPicPr>
          <p:cNvPr id="4" name="Content Placeholder 3" descr="z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7568341" cy="3810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Output: crops that don’t need irrigation .</a:t>
            </a:r>
            <a:endParaRPr lang="en-US" dirty="0"/>
          </a:p>
        </p:txBody>
      </p:sp>
      <p:pic>
        <p:nvPicPr>
          <p:cNvPr id="6" name="Content Placeholder 5" descr="z4 n irr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94" y="1981200"/>
            <a:ext cx="7571206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83880" cy="746760"/>
          </a:xfrm>
        </p:spPr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Agriculture is one of the flourishing revenue producing sectors of India . Today, India ranks second worldwide in farm output. Agriculture and allied sectors like forestry and fisheries accounted for 16.6% of the GDP 2018, about 50% of the total workforce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Within the budget , fulfilling the requirements of farmers and keeping all the constraints this model provides the best crop solution. Farmers needs to switch onto this smart farming crop prediction.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3065350"/>
          </a:xfrm>
        </p:spPr>
        <p:txBody>
          <a:bodyPr/>
          <a:lstStyle/>
          <a:p>
            <a:r>
              <a:rPr lang="en-US" dirty="0" smtClean="0"/>
              <a:t>                  Thank you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</TotalTime>
  <Words>147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Smart Farmer’s assistant: crop prediction case study </vt:lpstr>
      <vt:lpstr>INTRODUCTION</vt:lpstr>
      <vt:lpstr>Interface </vt:lpstr>
      <vt:lpstr>P-value of attributes</vt:lpstr>
      <vt:lpstr>Output: all kharif season crops</vt:lpstr>
      <vt:lpstr>Output: crops that don’t need irrigation .</vt:lpstr>
      <vt:lpstr>Overview </vt:lpstr>
      <vt:lpstr>  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Farmer’s assistant: crop prediction case study</dc:title>
  <dc:creator>Hp</dc:creator>
  <cp:lastModifiedBy>Hp</cp:lastModifiedBy>
  <cp:revision>3</cp:revision>
  <dcterms:created xsi:type="dcterms:W3CDTF">2019-11-07T17:29:02Z</dcterms:created>
  <dcterms:modified xsi:type="dcterms:W3CDTF">2019-11-07T17:52:05Z</dcterms:modified>
</cp:coreProperties>
</file>