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79" r:id="rId5"/>
    <p:sldId id="280" r:id="rId6"/>
    <p:sldId id="259" r:id="rId7"/>
    <p:sldId id="260" r:id="rId8"/>
    <p:sldId id="262" r:id="rId9"/>
    <p:sldId id="265" r:id="rId10"/>
    <p:sldId id="264" r:id="rId11"/>
    <p:sldId id="266" r:id="rId12"/>
    <p:sldId id="278" r:id="rId13"/>
  </p:sldIdLst>
  <p:sldSz cx="12192000" cy="6858000"/>
  <p:notesSz cx="6858000" cy="9144000"/>
  <p:embeddedFontLst>
    <p:embeddedFont>
      <p:font typeface="Alex Brush" panose="020B0604020202020204" charset="0"/>
      <p:regular r:id="rId15"/>
    </p:embeddedFont>
    <p:embeddedFont>
      <p:font typeface="Bahnschrift Light Condensed" panose="020B0502040204020203" pitchFamily="34" charset="0"/>
      <p:regular r:id="rId16"/>
    </p:embeddedFont>
    <p:embeddedFont>
      <p:font typeface="Barlow Condensed" panose="00000506000000000000" pitchFamily="2" charset="0"/>
      <p:regular r:id="rId17"/>
      <p:bold r:id="rId18"/>
      <p:italic r:id="rId19"/>
      <p:boldItalic r:id="rId20"/>
    </p:embeddedFont>
    <p:embeddedFont>
      <p:font typeface="Bernard MT Condensed" panose="02050806060905020404" pitchFamily="18" charset="0"/>
      <p:regular r:id="rId21"/>
    </p:embeddedFont>
    <p:embeddedFont>
      <p:font typeface="Britannic Bold" panose="020B0903060703020204" pitchFamily="34" charset="0"/>
      <p:regular r:id="rId22"/>
    </p:embeddedFont>
    <p:embeddedFont>
      <p:font typeface="Calibri" panose="020F0502020204030204" pitchFamily="34" charset="0"/>
      <p:regular r:id="rId23"/>
      <p:bold r:id="rId24"/>
      <p:italic r:id="rId25"/>
      <p:boldItalic r:id="rId26"/>
    </p:embeddedFont>
    <p:embeddedFont>
      <p:font typeface="Comic Sans MS" panose="030F0702030302020204" pitchFamily="66" charset="0"/>
      <p:regular r:id="rId27"/>
      <p:bold r:id="rId28"/>
      <p:italic r:id="rId29"/>
      <p:boldItalic r:id="rId30"/>
    </p:embeddedFont>
    <p:embeddedFont>
      <p:font typeface="Dekko" panose="020B0604020202020204" charset="0"/>
      <p:regular r:id="rId31"/>
    </p:embeddedFont>
    <p:embeddedFont>
      <p:font typeface="Gochi Hand" panose="020B0604020202020204" charset="0"/>
      <p:regular r:id="rId32"/>
    </p:embeddedFont>
    <p:embeddedFont>
      <p:font typeface="Homemade Apple" panose="020B0604020202020204" charset="0"/>
      <p:regular r:id="rId33"/>
    </p:embeddedFont>
    <p:embeddedFont>
      <p:font typeface="Poppins" panose="00000500000000000000" pitchFamily="2" charset="0"/>
      <p:regular r:id="rId34"/>
      <p:bold r:id="rId35"/>
      <p:italic r:id="rId36"/>
      <p:boldItalic r:id="rId37"/>
    </p:embeddedFont>
    <p:embeddedFont>
      <p:font typeface="Rockwell" panose="02060603020205020403" pitchFamily="18" charset="0"/>
      <p:regular r:id="rId38"/>
      <p:bold r:id="rId39"/>
      <p:italic r:id="rId40"/>
      <p:boldItalic r:id="rId41"/>
    </p:embeddedFont>
    <p:embeddedFont>
      <p:font typeface="SimSun" panose="02010600030101010101" pitchFamily="2" charset="-122"/>
      <p:regular r:id="rId42"/>
    </p:embeddedFont>
    <p:embeddedFont>
      <p:font typeface="Sylfaen" panose="010A0502050306030303" pitchFamily="18"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BEBCB7F1-0F2B-4545-AD04-200F4F8E1B90}">
          <p14:sldIdLst>
            <p14:sldId id="256"/>
            <p14:sldId id="257"/>
            <p14:sldId id="258"/>
            <p14:sldId id="279"/>
            <p14:sldId id="280"/>
            <p14:sldId id="259"/>
            <p14:sldId id="260"/>
            <p14:sldId id="262"/>
            <p14:sldId id="265"/>
            <p14:sldId id="264"/>
            <p14:sldId id="266"/>
          </p14:sldIdLst>
        </p14:section>
        <p14:section name="Untitled Section" id="{655D3347-A9C2-4153-9A9C-86823F07A16F}">
          <p14:sldIdLst>
            <p14:sldId id="278"/>
          </p14:sldIdLst>
        </p14:section>
      </p14:sectionLst>
    </p:ext>
    <p:ext uri="{EFAFB233-063F-42B5-8137-9DF3F51BA10A}">
      <p15:sldGuideLst xmlns:p15="http://schemas.microsoft.com/office/powerpoint/2012/main">
        <p15:guide id="1" orient="horz" pos="221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D4360-9178-4332-A0F2-4991DF4B9596}" v="224" dt="2022-02-26T04:28:22.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215"/>
        <p:guide pos="3840"/>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heme" Target="theme/theme1.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9465d8eb03_0_1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9465d8eb03_0_1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9465d8eb03_0_1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9465d8eb03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9465d8eb03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9465d8eb03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9465d8eb03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9465d8eb03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465d8eb03_0_1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465d8eb03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465d8eb03_0_1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465d8eb03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465d8eb03_0_1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465d8eb03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9465d8eb03_0_1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9465d8eb03_0_1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465d8eb03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465d8eb03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9465d8eb03_0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9465d8eb03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9465d8eb03_0_1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9465d8eb03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twitter.com/SlidesManiaSM/" TargetMode="External"/><Relationship Id="rId12" Type="http://schemas.openxmlformats.org/officeDocument/2006/relationships/image" Target="../media/image8.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7.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p:cSld name="CUSTOM">
    <p:spTree>
      <p:nvGrpSpPr>
        <p:cNvPr id="1" name="Shape 24"/>
        <p:cNvGrpSpPr/>
        <p:nvPr/>
      </p:nvGrpSpPr>
      <p:grpSpPr>
        <a:xfrm>
          <a:off x="0" y="0"/>
          <a:ext cx="0" cy="0"/>
          <a:chOff x="0" y="0"/>
          <a:chExt cx="0" cy="0"/>
        </a:xfrm>
      </p:grpSpPr>
      <p:sp>
        <p:nvSpPr>
          <p:cNvPr id="25" name="Google Shape;25;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26" name="Google Shape;26;p2"/>
          <p:cNvSpPr/>
          <p:nvPr/>
        </p:nvSpPr>
        <p:spPr>
          <a:xfrm rot="-5400000">
            <a:off x="6512940"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7" name="Google Shape;27;p2"/>
          <p:cNvGrpSpPr/>
          <p:nvPr/>
        </p:nvGrpSpPr>
        <p:grpSpPr>
          <a:xfrm flipH="1">
            <a:off x="8059613" y="5477249"/>
            <a:ext cx="2647715" cy="1380558"/>
            <a:chOff x="6820732" y="5542304"/>
            <a:chExt cx="2647715" cy="1274400"/>
          </a:xfrm>
        </p:grpSpPr>
        <p:sp>
          <p:nvSpPr>
            <p:cNvPr id="28" name="Google Shape;28;p2"/>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32" name="Google Shape;32;p2"/>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9" name="Google Shape;39;p2"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40" name="Google Shape;40;p2"/>
          <p:cNvSpPr txBox="1">
            <a:spLocks noGrp="1"/>
          </p:cNvSpPr>
          <p:nvPr>
            <p:ph type="subTitle" idx="1"/>
          </p:nvPr>
        </p:nvSpPr>
        <p:spPr>
          <a:xfrm rot="-274435">
            <a:off x="1771662" y="2268757"/>
            <a:ext cx="2874153" cy="1056967"/>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Clr>
                <a:schemeClr val="dk1"/>
              </a:buClr>
              <a:buSzPts val="3700"/>
              <a:buNone/>
              <a:defRPr sz="3700">
                <a:solidFill>
                  <a:schemeClr val="dk1"/>
                </a:solidFill>
              </a:defRPr>
            </a:lvl1pPr>
            <a:lvl2pPr lvl="1" algn="ctr" rtl="0">
              <a:lnSpc>
                <a:spcPct val="100000"/>
              </a:lnSpc>
              <a:spcBef>
                <a:spcPts val="0"/>
              </a:spcBef>
              <a:spcAft>
                <a:spcPts val="0"/>
              </a:spcAft>
              <a:buClr>
                <a:schemeClr val="dk1"/>
              </a:buClr>
              <a:buSzPts val="3700"/>
              <a:buNone/>
              <a:defRPr sz="3700">
                <a:solidFill>
                  <a:schemeClr val="dk1"/>
                </a:solidFill>
              </a:defRPr>
            </a:lvl2pPr>
            <a:lvl3pPr lvl="2" algn="ctr" rtl="0">
              <a:lnSpc>
                <a:spcPct val="100000"/>
              </a:lnSpc>
              <a:spcBef>
                <a:spcPts val="0"/>
              </a:spcBef>
              <a:spcAft>
                <a:spcPts val="0"/>
              </a:spcAft>
              <a:buClr>
                <a:schemeClr val="dk1"/>
              </a:buClr>
              <a:buSzPts val="3700"/>
              <a:buNone/>
              <a:defRPr sz="3700">
                <a:solidFill>
                  <a:schemeClr val="dk1"/>
                </a:solidFill>
              </a:defRPr>
            </a:lvl3pPr>
            <a:lvl4pPr lvl="3" algn="ctr" rtl="0">
              <a:lnSpc>
                <a:spcPct val="100000"/>
              </a:lnSpc>
              <a:spcBef>
                <a:spcPts val="0"/>
              </a:spcBef>
              <a:spcAft>
                <a:spcPts val="0"/>
              </a:spcAft>
              <a:buClr>
                <a:schemeClr val="dk1"/>
              </a:buClr>
              <a:buSzPts val="3700"/>
              <a:buNone/>
              <a:defRPr sz="3700">
                <a:solidFill>
                  <a:schemeClr val="dk1"/>
                </a:solidFill>
              </a:defRPr>
            </a:lvl4pPr>
            <a:lvl5pPr lvl="4" algn="ctr" rtl="0">
              <a:lnSpc>
                <a:spcPct val="100000"/>
              </a:lnSpc>
              <a:spcBef>
                <a:spcPts val="0"/>
              </a:spcBef>
              <a:spcAft>
                <a:spcPts val="0"/>
              </a:spcAft>
              <a:buClr>
                <a:schemeClr val="dk1"/>
              </a:buClr>
              <a:buSzPts val="3700"/>
              <a:buNone/>
              <a:defRPr sz="3700">
                <a:solidFill>
                  <a:schemeClr val="dk1"/>
                </a:solidFill>
              </a:defRPr>
            </a:lvl5pPr>
            <a:lvl6pPr lvl="5" algn="ctr" rtl="0">
              <a:lnSpc>
                <a:spcPct val="100000"/>
              </a:lnSpc>
              <a:spcBef>
                <a:spcPts val="0"/>
              </a:spcBef>
              <a:spcAft>
                <a:spcPts val="0"/>
              </a:spcAft>
              <a:buClr>
                <a:schemeClr val="dk1"/>
              </a:buClr>
              <a:buSzPts val="3700"/>
              <a:buNone/>
              <a:defRPr sz="3700">
                <a:solidFill>
                  <a:schemeClr val="dk1"/>
                </a:solidFill>
              </a:defRPr>
            </a:lvl6pPr>
            <a:lvl7pPr lvl="6" algn="ctr" rtl="0">
              <a:lnSpc>
                <a:spcPct val="100000"/>
              </a:lnSpc>
              <a:spcBef>
                <a:spcPts val="0"/>
              </a:spcBef>
              <a:spcAft>
                <a:spcPts val="0"/>
              </a:spcAft>
              <a:buClr>
                <a:schemeClr val="dk1"/>
              </a:buClr>
              <a:buSzPts val="3700"/>
              <a:buNone/>
              <a:defRPr sz="3700">
                <a:solidFill>
                  <a:schemeClr val="dk1"/>
                </a:solidFill>
              </a:defRPr>
            </a:lvl7pPr>
            <a:lvl8pPr lvl="7" algn="ctr" rtl="0">
              <a:lnSpc>
                <a:spcPct val="100000"/>
              </a:lnSpc>
              <a:spcBef>
                <a:spcPts val="0"/>
              </a:spcBef>
              <a:spcAft>
                <a:spcPts val="0"/>
              </a:spcAft>
              <a:buClr>
                <a:schemeClr val="dk1"/>
              </a:buClr>
              <a:buSzPts val="3700"/>
              <a:buNone/>
              <a:defRPr sz="3700">
                <a:solidFill>
                  <a:schemeClr val="dk1"/>
                </a:solidFill>
              </a:defRPr>
            </a:lvl8pPr>
            <a:lvl9pPr lvl="8" algn="ctr" rtl="0">
              <a:lnSpc>
                <a:spcPct val="100000"/>
              </a:lnSpc>
              <a:spcBef>
                <a:spcPts val="0"/>
              </a:spcBef>
              <a:spcAft>
                <a:spcPts val="0"/>
              </a:spcAft>
              <a:buClr>
                <a:schemeClr val="dk1"/>
              </a:buClr>
              <a:buSzPts val="3700"/>
              <a:buNone/>
              <a:defRPr sz="3700">
                <a:solidFill>
                  <a:schemeClr val="dk1"/>
                </a:solidFill>
              </a:defRPr>
            </a:lvl9pPr>
          </a:lstStyle>
          <a:p>
            <a:endParaRPr/>
          </a:p>
        </p:txBody>
      </p:sp>
      <p:sp>
        <p:nvSpPr>
          <p:cNvPr id="41" name="Google Shape;41;p2"/>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2" name="Google Shape;42;p2"/>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3" name="Google Shape;43;p2"/>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4" name="Google Shape;44;p2"/>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grpSp>
        <p:nvGrpSpPr>
          <p:cNvPr id="45" name="Google Shape;45;p2"/>
          <p:cNvGrpSpPr/>
          <p:nvPr/>
        </p:nvGrpSpPr>
        <p:grpSpPr>
          <a:xfrm>
            <a:off x="5711068" y="542747"/>
            <a:ext cx="814200" cy="5409787"/>
            <a:chOff x="5669772" y="784614"/>
            <a:chExt cx="814200" cy="5409787"/>
          </a:xfrm>
        </p:grpSpPr>
        <p:sp>
          <p:nvSpPr>
            <p:cNvPr id="46" name="Google Shape;46;p2"/>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56" name="Google Shape;56;p2"/>
          <p:cNvSpPr txBox="1">
            <a:spLocks noGrp="1"/>
          </p:cNvSpPr>
          <p:nvPr>
            <p:ph type="ctrTitle"/>
          </p:nvPr>
        </p:nvSpPr>
        <p:spPr>
          <a:xfrm>
            <a:off x="6599325" y="884375"/>
            <a:ext cx="4215300" cy="5247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7" name="Google Shape;57;p2"/>
          <p:cNvSpPr txBox="1">
            <a:spLocks noGrp="1"/>
          </p:cNvSpPr>
          <p:nvPr>
            <p:ph type="body" idx="2"/>
          </p:nvPr>
        </p:nvSpPr>
        <p:spPr>
          <a:xfrm>
            <a:off x="65871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9">
  <p:cSld name="CUSTOM_5_1_1_1_1_1_1">
    <p:spTree>
      <p:nvGrpSpPr>
        <p:cNvPr id="1" name="Shape 355"/>
        <p:cNvGrpSpPr/>
        <p:nvPr/>
      </p:nvGrpSpPr>
      <p:grpSpPr>
        <a:xfrm>
          <a:off x="0" y="0"/>
          <a:ext cx="0" cy="0"/>
          <a:chOff x="0" y="0"/>
          <a:chExt cx="0" cy="0"/>
        </a:xfrm>
      </p:grpSpPr>
      <p:sp>
        <p:nvSpPr>
          <p:cNvPr id="356" name="Google Shape;356;p11"/>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7" name="Google Shape;357;p11"/>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8" name="Google Shape;358;p11"/>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9" name="Google Shape;35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360" name="Google Shape;360;p11"/>
          <p:cNvSpPr/>
          <p:nvPr/>
        </p:nvSpPr>
        <p:spPr>
          <a:xfrm rot="5400000" flipH="1">
            <a:off x="7618013" y="5918807"/>
            <a:ext cx="13806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1" name="Google Shape;361;p11"/>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2" name="Google Shape;362;p11"/>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3" name="Google Shape;363;p11"/>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4" name="Google Shape;364;p11"/>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5" name="Google Shape;365;p11"/>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66" name="Google Shape;366;p11"/>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7" name="Google Shape;367;p11"/>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8" name="Google Shape;368;p11"/>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69" name="Google Shape;369;p11"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370" name="Google Shape;370;p11"/>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1" name="Google Shape;371;p11"/>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2" name="Google Shape;372;p11"/>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73" name="Google Shape;373;p11"/>
          <p:cNvGrpSpPr/>
          <p:nvPr/>
        </p:nvGrpSpPr>
        <p:grpSpPr>
          <a:xfrm>
            <a:off x="5711068" y="542747"/>
            <a:ext cx="814200" cy="5409787"/>
            <a:chOff x="5669772" y="784614"/>
            <a:chExt cx="814200" cy="5409787"/>
          </a:xfrm>
        </p:grpSpPr>
        <p:sp>
          <p:nvSpPr>
            <p:cNvPr id="374" name="Google Shape;374;p11"/>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5" name="Google Shape;375;p11"/>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6" name="Google Shape;376;p11"/>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7" name="Google Shape;377;p11"/>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8" name="Google Shape;378;p11"/>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9" name="Google Shape;379;p11"/>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0" name="Google Shape;380;p11"/>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1" name="Google Shape;381;p11"/>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2" name="Google Shape;382;p11"/>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3" name="Google Shape;383;p11"/>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384" name="Google Shape;384;p11"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385" name="Google Shape;385;p11"/>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86" name="Google Shape;386;p11"/>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87" name="Google Shape;387;p11"/>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88" name="Google Shape;388;p11"/>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89" name="Google Shape;389;p11"/>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390" name="Google Shape;390;p11"/>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391" name="Google Shape;391;p11"/>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392" name="Google Shape;392;p11"/>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3" name="Google Shape;393;p11"/>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0">
  <p:cSld name="CUSTOM_5_1_1_1_1_1_1_1">
    <p:spTree>
      <p:nvGrpSpPr>
        <p:cNvPr id="1" name="Shape 394"/>
        <p:cNvGrpSpPr/>
        <p:nvPr/>
      </p:nvGrpSpPr>
      <p:grpSpPr>
        <a:xfrm>
          <a:off x="0" y="0"/>
          <a:ext cx="0" cy="0"/>
          <a:chOff x="0" y="0"/>
          <a:chExt cx="0" cy="0"/>
        </a:xfrm>
      </p:grpSpPr>
      <p:sp>
        <p:nvSpPr>
          <p:cNvPr id="395" name="Google Shape;395;p12"/>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6" name="Google Shape;396;p12"/>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7" name="Google Shape;397;p12"/>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8" name="Google Shape;39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399" name="Google Shape;399;p12"/>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0" name="Google Shape;400;p12"/>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1" name="Google Shape;401;p12"/>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2" name="Google Shape;402;p12"/>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3" name="Google Shape;403;p12"/>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04" name="Google Shape;404;p12"/>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5" name="Google Shape;405;p12"/>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6" name="Google Shape;406;p12"/>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07" name="Google Shape;407;p12"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408" name="Google Shape;408;p12"/>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9" name="Google Shape;409;p12"/>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0" name="Google Shape;410;p12"/>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411" name="Google Shape;411;p12"/>
          <p:cNvGrpSpPr/>
          <p:nvPr/>
        </p:nvGrpSpPr>
        <p:grpSpPr>
          <a:xfrm>
            <a:off x="5711068" y="542747"/>
            <a:ext cx="814200" cy="5409787"/>
            <a:chOff x="5669772" y="784614"/>
            <a:chExt cx="814200" cy="5409787"/>
          </a:xfrm>
        </p:grpSpPr>
        <p:sp>
          <p:nvSpPr>
            <p:cNvPr id="412" name="Google Shape;412;p12"/>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3" name="Google Shape;413;p12"/>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4" name="Google Shape;414;p12"/>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5" name="Google Shape;415;p12"/>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6" name="Google Shape;416;p12"/>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7" name="Google Shape;417;p12"/>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8" name="Google Shape;418;p12"/>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9" name="Google Shape;419;p12"/>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0" name="Google Shape;420;p12"/>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1" name="Google Shape;421;p12"/>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422" name="Google Shape;422;p12"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423" name="Google Shape;423;p12"/>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4" name="Google Shape;424;p12"/>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25" name="Google Shape;425;p12"/>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26" name="Google Shape;426;p12"/>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27" name="Google Shape;427;p12"/>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28" name="Google Shape;428;p12"/>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429" name="Google Shape;429;p12"/>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430" name="Google Shape;430;p12"/>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431" name="Google Shape;431;p12"/>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2" name="Google Shape;432;p12"/>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1">
  <p:cSld name="CUSTOM_10">
    <p:spTree>
      <p:nvGrpSpPr>
        <p:cNvPr id="1" name="Shape 433"/>
        <p:cNvGrpSpPr/>
        <p:nvPr/>
      </p:nvGrpSpPr>
      <p:grpSpPr>
        <a:xfrm>
          <a:off x="0" y="0"/>
          <a:ext cx="0" cy="0"/>
          <a:chOff x="0" y="0"/>
          <a:chExt cx="0" cy="0"/>
        </a:xfrm>
      </p:grpSpPr>
      <p:sp>
        <p:nvSpPr>
          <p:cNvPr id="434" name="Google Shape;434;p13"/>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5" name="Google Shape;435;p13"/>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6" name="Google Shape;436;p13"/>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7" name="Google Shape;437;p13"/>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8" name="Google Shape;438;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439" name="Google Shape;439;p13"/>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40" name="Google Shape;440;p13"/>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1" name="Google Shape;441;p13"/>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2" name="Google Shape;442;p13"/>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3" name="Google Shape;443;p13"/>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4" name="Google Shape;444;p13"/>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5" name="Google Shape;445;p13"/>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6" name="Google Shape;446;p13"/>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7" name="Google Shape;447;p13"/>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48" name="Google Shape;448;p13"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449" name="Google Shape;449;p13"/>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50" name="Google Shape;450;p13"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451" name="Google Shape;451;p13"/>
          <p:cNvGrpSpPr/>
          <p:nvPr/>
        </p:nvGrpSpPr>
        <p:grpSpPr>
          <a:xfrm>
            <a:off x="5711068" y="542747"/>
            <a:ext cx="814200" cy="5409787"/>
            <a:chOff x="5669772" y="784614"/>
            <a:chExt cx="814200" cy="5409787"/>
          </a:xfrm>
        </p:grpSpPr>
        <p:sp>
          <p:nvSpPr>
            <p:cNvPr id="452" name="Google Shape;452;p13"/>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3" name="Google Shape;453;p13"/>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4" name="Google Shape;454;p13"/>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5" name="Google Shape;455;p13"/>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6" name="Google Shape;456;p13"/>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7" name="Google Shape;457;p13"/>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8" name="Google Shape;458;p13"/>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9" name="Google Shape;459;p13"/>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0" name="Google Shape;460;p13"/>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1" name="Google Shape;461;p13"/>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462" name="Google Shape;462;p13"/>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3" name="Google Shape;463;p13"/>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64" name="Google Shape;464;p13"/>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65" name="Google Shape;465;p13"/>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66" name="Google Shape;466;p13"/>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467" name="Google Shape;467;p13"/>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468" name="Google Shape;468;p13"/>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469" name="Google Shape;469;p13"/>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0" name="Google Shape;470;p13"/>
          <p:cNvSpPr txBox="1">
            <a:spLocks noGrp="1"/>
          </p:cNvSpPr>
          <p:nvPr>
            <p:ph type="body" idx="1"/>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471" name="Google Shape;471;p13"/>
          <p:cNvSpPr txBox="1">
            <a:spLocks noGrp="1"/>
          </p:cNvSpPr>
          <p:nvPr>
            <p:ph type="body" idx="2"/>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2">
  <p:cSld name="CUSTOM_10_1">
    <p:spTree>
      <p:nvGrpSpPr>
        <p:cNvPr id="1" name="Shape 472"/>
        <p:cNvGrpSpPr/>
        <p:nvPr/>
      </p:nvGrpSpPr>
      <p:grpSpPr>
        <a:xfrm>
          <a:off x="0" y="0"/>
          <a:ext cx="0" cy="0"/>
          <a:chOff x="0" y="0"/>
          <a:chExt cx="0" cy="0"/>
        </a:xfrm>
      </p:grpSpPr>
      <p:sp>
        <p:nvSpPr>
          <p:cNvPr id="473" name="Google Shape;473;p14"/>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4" name="Google Shape;474;p14"/>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5" name="Google Shape;475;p14"/>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6" name="Google Shape;476;p14"/>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7" name="Google Shape;477;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478" name="Google Shape;478;p14"/>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79" name="Google Shape;479;p14"/>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0" name="Google Shape;480;p14"/>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1" name="Google Shape;481;p14"/>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2" name="Google Shape;482;p14"/>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3" name="Google Shape;483;p14"/>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4" name="Google Shape;484;p14"/>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5" name="Google Shape;485;p14"/>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6" name="Google Shape;486;p14"/>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87" name="Google Shape;487;p14"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488" name="Google Shape;488;p14"/>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89" name="Google Shape;489;p14"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490" name="Google Shape;490;p14"/>
          <p:cNvGrpSpPr/>
          <p:nvPr/>
        </p:nvGrpSpPr>
        <p:grpSpPr>
          <a:xfrm>
            <a:off x="5711068" y="542747"/>
            <a:ext cx="814200" cy="5409787"/>
            <a:chOff x="5669772" y="784614"/>
            <a:chExt cx="814200" cy="5409787"/>
          </a:xfrm>
        </p:grpSpPr>
        <p:sp>
          <p:nvSpPr>
            <p:cNvPr id="491" name="Google Shape;491;p14"/>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2" name="Google Shape;492;p14"/>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3" name="Google Shape;493;p14"/>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4" name="Google Shape;494;p14"/>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5" name="Google Shape;495;p14"/>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6" name="Google Shape;496;p14"/>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7" name="Google Shape;497;p14"/>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8" name="Google Shape;498;p14"/>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9" name="Google Shape;499;p14"/>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0" name="Google Shape;500;p14"/>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501" name="Google Shape;501;p14"/>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2" name="Google Shape;502;p14"/>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03" name="Google Shape;503;p14"/>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04" name="Google Shape;504;p14"/>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05" name="Google Shape;505;p14"/>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06" name="Google Shape;506;p14"/>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507" name="Google Shape;507;p14"/>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508" name="Google Shape;508;p14"/>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509" name="Google Shape;509;p14"/>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0" name="Google Shape;510;p14"/>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midle">
  <p:cSld name="CUSTOM_10_1_2">
    <p:spTree>
      <p:nvGrpSpPr>
        <p:cNvPr id="1" name="Shape 511"/>
        <p:cNvGrpSpPr/>
        <p:nvPr/>
      </p:nvGrpSpPr>
      <p:grpSpPr>
        <a:xfrm>
          <a:off x="0" y="0"/>
          <a:ext cx="0" cy="0"/>
          <a:chOff x="0" y="0"/>
          <a:chExt cx="0" cy="0"/>
        </a:xfrm>
      </p:grpSpPr>
      <p:sp>
        <p:nvSpPr>
          <p:cNvPr id="512" name="Google Shape;512;p15"/>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3" name="Google Shape;513;p15"/>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14" name="Google Shape;514;p15"/>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5" name="Google Shape;515;p15"/>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6" name="Google Shape;516;p15"/>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7" name="Google Shape;517;p15"/>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8" name="Google Shape;518;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519" name="Google Shape;519;p15"/>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20" name="Google Shape;520;p15"/>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1" name="Google Shape;521;p15"/>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2" name="Google Shape;522;p15"/>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3" name="Google Shape;523;p15"/>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4" name="Google Shape;524;p15"/>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5" name="Google Shape;525;p15"/>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6" name="Google Shape;526;p15"/>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7" name="Google Shape;527;p15"/>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28" name="Google Shape;528;p15"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529" name="Google Shape;529;p15"/>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30" name="Google Shape;530;p15"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531" name="Google Shape;531;p15"/>
          <p:cNvGrpSpPr/>
          <p:nvPr/>
        </p:nvGrpSpPr>
        <p:grpSpPr>
          <a:xfrm>
            <a:off x="5711068" y="542747"/>
            <a:ext cx="814200" cy="5409787"/>
            <a:chOff x="5669772" y="784614"/>
            <a:chExt cx="814200" cy="5409787"/>
          </a:xfrm>
        </p:grpSpPr>
        <p:sp>
          <p:nvSpPr>
            <p:cNvPr id="532" name="Google Shape;532;p15"/>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3" name="Google Shape;533;p15"/>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4" name="Google Shape;534;p15"/>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5" name="Google Shape;535;p15"/>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6" name="Google Shape;536;p15"/>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7" name="Google Shape;537;p15"/>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8" name="Google Shape;538;p15"/>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9" name="Google Shape;539;p15"/>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0" name="Google Shape;540;p15"/>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1" name="Google Shape;541;p15"/>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542" name="Google Shape;542;p15"/>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43" name="Google Shape;543;p15"/>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44" name="Google Shape;544;p15"/>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45" name="Google Shape;545;p15"/>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546" name="Google Shape;546;p15"/>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547" name="Google Shape;547;p15"/>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548" name="Google Shape;548;p15"/>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9" name="Google Shape;549;p15"/>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p:cSld name="CUSTOM_10_1_1">
    <p:spTree>
      <p:nvGrpSpPr>
        <p:cNvPr id="1" name="Shape 550"/>
        <p:cNvGrpSpPr/>
        <p:nvPr/>
      </p:nvGrpSpPr>
      <p:grpSpPr>
        <a:xfrm>
          <a:off x="0" y="0"/>
          <a:ext cx="0" cy="0"/>
          <a:chOff x="0" y="0"/>
          <a:chExt cx="0" cy="0"/>
        </a:xfrm>
      </p:grpSpPr>
      <p:sp>
        <p:nvSpPr>
          <p:cNvPr id="551" name="Google Shape;551;p16"/>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2" name="Google Shape;552;p16"/>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3" name="Google Shape;553;p16"/>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4" name="Google Shape;554;p16"/>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5" name="Google Shape;555;p16"/>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6" name="Google Shape;556;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557" name="Google Shape;557;p16"/>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58" name="Google Shape;558;p16"/>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9" name="Google Shape;559;p16"/>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0" name="Google Shape;560;p16"/>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1" name="Google Shape;561;p16"/>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2" name="Google Shape;562;p16"/>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3" name="Google Shape;563;p16"/>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4" name="Google Shape;564;p16"/>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65" name="Google Shape;565;p16"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566" name="Google Shape;566;p16"/>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67" name="Google Shape;567;p16"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568" name="Google Shape;568;p16"/>
          <p:cNvGrpSpPr/>
          <p:nvPr/>
        </p:nvGrpSpPr>
        <p:grpSpPr>
          <a:xfrm>
            <a:off x="5711068" y="542747"/>
            <a:ext cx="814200" cy="5409787"/>
            <a:chOff x="5669772" y="784614"/>
            <a:chExt cx="814200" cy="5409787"/>
          </a:xfrm>
        </p:grpSpPr>
        <p:sp>
          <p:nvSpPr>
            <p:cNvPr id="569" name="Google Shape;569;p16"/>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0" name="Google Shape;570;p16"/>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1" name="Google Shape;571;p16"/>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2" name="Google Shape;572;p16"/>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3" name="Google Shape;573;p16"/>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4" name="Google Shape;574;p16"/>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5" name="Google Shape;575;p16"/>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6" name="Google Shape;576;p16"/>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7" name="Google Shape;577;p16"/>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8" name="Google Shape;578;p16"/>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579" name="Google Shape;579;p16"/>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0" name="Google Shape;580;p16"/>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81" name="Google Shape;581;p16"/>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82" name="Google Shape;582;p16"/>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83" name="Google Shape;583;p16"/>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584" name="Google Shape;584;p16"/>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585" name="Google Shape;585;p16"/>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586" name="Google Shape;586;p16"/>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587" name="Google Shape;587;p16"/>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8" name="Google Shape;588;p16"/>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4">
  <p:cSld name="CUSTOM_10_1_1_1">
    <p:spTree>
      <p:nvGrpSpPr>
        <p:cNvPr id="1" name="Shape 589"/>
        <p:cNvGrpSpPr/>
        <p:nvPr/>
      </p:nvGrpSpPr>
      <p:grpSpPr>
        <a:xfrm>
          <a:off x="0" y="0"/>
          <a:ext cx="0" cy="0"/>
          <a:chOff x="0" y="0"/>
          <a:chExt cx="0" cy="0"/>
        </a:xfrm>
      </p:grpSpPr>
      <p:sp>
        <p:nvSpPr>
          <p:cNvPr id="590" name="Google Shape;590;p17"/>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1" name="Google Shape;591;p17"/>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2" name="Google Shape;592;p17"/>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3" name="Google Shape;593;p17"/>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4" name="Google Shape;594;p17"/>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5" name="Google Shape;595;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596" name="Google Shape;596;p17"/>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597" name="Google Shape;597;p17"/>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8" name="Google Shape;598;p17"/>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04" name="Google Shape;604;p17"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605" name="Google Shape;605;p17"/>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06" name="Google Shape;606;p17"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607" name="Google Shape;607;p17"/>
          <p:cNvGrpSpPr/>
          <p:nvPr/>
        </p:nvGrpSpPr>
        <p:grpSpPr>
          <a:xfrm>
            <a:off x="5711068" y="542747"/>
            <a:ext cx="814200" cy="5409787"/>
            <a:chOff x="5669772" y="784614"/>
            <a:chExt cx="814200" cy="5409787"/>
          </a:xfrm>
        </p:grpSpPr>
        <p:sp>
          <p:nvSpPr>
            <p:cNvPr id="608" name="Google Shape;608;p17"/>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4" name="Google Shape;614;p17"/>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5" name="Google Shape;615;p17"/>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6" name="Google Shape;616;p17"/>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7" name="Google Shape;617;p17"/>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618" name="Google Shape;618;p17"/>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9" name="Google Shape;619;p17"/>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20" name="Google Shape;620;p17"/>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21" name="Google Shape;621;p17"/>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22" name="Google Shape;622;p17"/>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23" name="Google Shape;623;p17"/>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624" name="Google Shape;624;p17"/>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625" name="Google Shape;625;p17"/>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626" name="Google Shape;626;p17"/>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7" name="Google Shape;627;p17"/>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4 Midle">
  <p:cSld name="CUSTOM_10_1_1_1_2">
    <p:spTree>
      <p:nvGrpSpPr>
        <p:cNvPr id="1" name="Shape 628"/>
        <p:cNvGrpSpPr/>
        <p:nvPr/>
      </p:nvGrpSpPr>
      <p:grpSpPr>
        <a:xfrm>
          <a:off x="0" y="0"/>
          <a:ext cx="0" cy="0"/>
          <a:chOff x="0" y="0"/>
          <a:chExt cx="0" cy="0"/>
        </a:xfrm>
      </p:grpSpPr>
      <p:sp>
        <p:nvSpPr>
          <p:cNvPr id="629" name="Google Shape;629;p18"/>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0" name="Google Shape;630;p18"/>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31" name="Google Shape;631;p18"/>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2" name="Google Shape;632;p18"/>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3" name="Google Shape;633;p18"/>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4" name="Google Shape;634;p18"/>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5" name="Google Shape;635;p18"/>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6" name="Google Shape;636;p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637" name="Google Shape;637;p18"/>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38" name="Google Shape;638;p18"/>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39" name="Google Shape;639;p18"/>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0" name="Google Shape;640;p18"/>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1" name="Google Shape;641;p18"/>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2" name="Google Shape;642;p18"/>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3" name="Google Shape;643;p18"/>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4" name="Google Shape;644;p18"/>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45" name="Google Shape;645;p18"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646" name="Google Shape;646;p18"/>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47" name="Google Shape;647;p18"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648" name="Google Shape;648;p18"/>
          <p:cNvGrpSpPr/>
          <p:nvPr/>
        </p:nvGrpSpPr>
        <p:grpSpPr>
          <a:xfrm>
            <a:off x="5711068" y="542747"/>
            <a:ext cx="814200" cy="5409787"/>
            <a:chOff x="5669772" y="784614"/>
            <a:chExt cx="814200" cy="5409787"/>
          </a:xfrm>
        </p:grpSpPr>
        <p:sp>
          <p:nvSpPr>
            <p:cNvPr id="649" name="Google Shape;649;p18"/>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0" name="Google Shape;650;p18"/>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1" name="Google Shape;651;p18"/>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2" name="Google Shape;652;p18"/>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3" name="Google Shape;653;p18"/>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4" name="Google Shape;654;p18"/>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5" name="Google Shape;655;p18"/>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6" name="Google Shape;656;p18"/>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7" name="Google Shape;657;p18"/>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8" name="Google Shape;658;p18"/>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659" name="Google Shape;659;p18"/>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60" name="Google Shape;660;p18"/>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61" name="Google Shape;661;p18"/>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62" name="Google Shape;662;p18"/>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663" name="Google Shape;663;p18"/>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664" name="Google Shape;664;p18"/>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665" name="Google Shape;665;p18"/>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6" name="Google Shape;666;p18"/>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5">
  <p:cSld name="CUSTOM_10_1_1_1_1">
    <p:spTree>
      <p:nvGrpSpPr>
        <p:cNvPr id="1" name="Shape 667"/>
        <p:cNvGrpSpPr/>
        <p:nvPr/>
      </p:nvGrpSpPr>
      <p:grpSpPr>
        <a:xfrm>
          <a:off x="0" y="0"/>
          <a:ext cx="0" cy="0"/>
          <a:chOff x="0" y="0"/>
          <a:chExt cx="0" cy="0"/>
        </a:xfrm>
      </p:grpSpPr>
      <p:sp>
        <p:nvSpPr>
          <p:cNvPr id="668" name="Google Shape;668;p19"/>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69" name="Google Shape;669;p19"/>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0" name="Google Shape;670;p19"/>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1" name="Google Shape;671;p19"/>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2" name="Google Shape;672;p19"/>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3" name="Google Shape;673;p19"/>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4" name="Google Shape;674;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675" name="Google Shape;675;p19"/>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76" name="Google Shape;676;p19"/>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7" name="Google Shape;677;p19"/>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8" name="Google Shape;678;p19"/>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79" name="Google Shape;679;p19"/>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0" name="Google Shape;680;p19"/>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1" name="Google Shape;681;p19"/>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82" name="Google Shape;682;p19"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683" name="Google Shape;683;p19"/>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84" name="Google Shape;684;p19"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685" name="Google Shape;685;p19"/>
          <p:cNvGrpSpPr/>
          <p:nvPr/>
        </p:nvGrpSpPr>
        <p:grpSpPr>
          <a:xfrm>
            <a:off x="5711068" y="542747"/>
            <a:ext cx="814200" cy="5409787"/>
            <a:chOff x="5669772" y="784614"/>
            <a:chExt cx="814200" cy="5409787"/>
          </a:xfrm>
        </p:grpSpPr>
        <p:sp>
          <p:nvSpPr>
            <p:cNvPr id="686" name="Google Shape;686;p19"/>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7" name="Google Shape;687;p19"/>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8" name="Google Shape;688;p19"/>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9" name="Google Shape;689;p19"/>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0" name="Google Shape;690;p19"/>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1" name="Google Shape;691;p19"/>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2" name="Google Shape;692;p19"/>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3" name="Google Shape;693;p19"/>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4" name="Google Shape;694;p19"/>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5" name="Google Shape;695;p19"/>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696" name="Google Shape;696;p19"/>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7" name="Google Shape;697;p19"/>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98" name="Google Shape;698;p19"/>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699" name="Google Shape;699;p19"/>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00" name="Google Shape;700;p19"/>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01" name="Google Shape;701;p19"/>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702" name="Google Shape;702;p19"/>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703" name="Google Shape;703;p19"/>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704" name="Google Shape;704;p19"/>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5" name="Google Shape;705;p19"/>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6">
  <p:cSld name="CUSTOM_10_1_1_1_1_1">
    <p:spTree>
      <p:nvGrpSpPr>
        <p:cNvPr id="1" name="Shape 706"/>
        <p:cNvGrpSpPr/>
        <p:nvPr/>
      </p:nvGrpSpPr>
      <p:grpSpPr>
        <a:xfrm>
          <a:off x="0" y="0"/>
          <a:ext cx="0" cy="0"/>
          <a:chOff x="0" y="0"/>
          <a:chExt cx="0" cy="0"/>
        </a:xfrm>
      </p:grpSpPr>
      <p:sp>
        <p:nvSpPr>
          <p:cNvPr id="707" name="Google Shape;707;p20"/>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08" name="Google Shape;708;p20"/>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09" name="Google Shape;709;p20"/>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0" name="Google Shape;710;p20"/>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1" name="Google Shape;711;p20"/>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2" name="Google Shape;712;p20"/>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3" name="Google Shape;713;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714" name="Google Shape;714;p20"/>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15" name="Google Shape;715;p20"/>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6" name="Google Shape;716;p20"/>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7" name="Google Shape;717;p20"/>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8" name="Google Shape;718;p20"/>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9" name="Google Shape;719;p20"/>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0" name="Google Shape;720;p20"/>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721" name="Google Shape;721;p20"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722" name="Google Shape;722;p20"/>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723" name="Google Shape;723;p20"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724" name="Google Shape;724;p20"/>
          <p:cNvGrpSpPr/>
          <p:nvPr/>
        </p:nvGrpSpPr>
        <p:grpSpPr>
          <a:xfrm>
            <a:off x="5711068" y="542747"/>
            <a:ext cx="814200" cy="5409787"/>
            <a:chOff x="5669772" y="784614"/>
            <a:chExt cx="814200" cy="5409787"/>
          </a:xfrm>
        </p:grpSpPr>
        <p:sp>
          <p:nvSpPr>
            <p:cNvPr id="725" name="Google Shape;725;p20"/>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6" name="Google Shape;726;p20"/>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7" name="Google Shape;727;p20"/>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8" name="Google Shape;728;p20"/>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9" name="Google Shape;729;p20"/>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0" name="Google Shape;730;p20"/>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1" name="Google Shape;731;p20"/>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2" name="Google Shape;732;p20"/>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3" name="Google Shape;733;p20"/>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4" name="Google Shape;734;p20"/>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35" name="Google Shape;735;p20"/>
          <p:cNvSpPr/>
          <p:nvPr/>
        </p:nvSpPr>
        <p:spPr>
          <a:xfrm rot="-5400000" flipH="1">
            <a:off x="464102" y="3317444"/>
            <a:ext cx="1085400" cy="483600"/>
          </a:xfrm>
          <a:prstGeom prst="round2SameRect">
            <a:avLst>
              <a:gd name="adj1" fmla="val 29260"/>
              <a:gd name="adj2" fmla="val 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6" name="Google Shape;736;p20"/>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37" name="Google Shape;737;p20"/>
          <p:cNvSpPr txBox="1"/>
          <p:nvPr/>
        </p:nvSpPr>
        <p:spPr>
          <a:xfrm rot="-5400000">
            <a:off x="429975" y="33289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38" name="Google Shape;738;p20"/>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39" name="Google Shape;739;p20"/>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40" name="Google Shape;740;p20"/>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741" name="Google Shape;741;p20"/>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742" name="Google Shape;742;p20"/>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743" name="Google Shape;743;p20"/>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4" name="Google Shape;744;p20"/>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p:cSld name="CUSTOM_14">
    <p:spTree>
      <p:nvGrpSpPr>
        <p:cNvPr id="1" name="Shape 58"/>
        <p:cNvGrpSpPr/>
        <p:nvPr/>
      </p:nvGrpSpPr>
      <p:grpSpPr>
        <a:xfrm>
          <a:off x="0" y="0"/>
          <a:ext cx="0" cy="0"/>
          <a:chOff x="0" y="0"/>
          <a:chExt cx="0" cy="0"/>
        </a:xfrm>
      </p:grpSpPr>
      <p:pic>
        <p:nvPicPr>
          <p:cNvPr id="59" name="Google Shape;59;p3" descr="A wooden door on the side of a hard wood floor&#10;&#10;Description automatically generated"/>
          <p:cNvPicPr preferRelativeResize="0"/>
          <p:nvPr/>
        </p:nvPicPr>
        <p:blipFill rotWithShape="1">
          <a:blip r:embed="rId2"/>
          <a:srcRect/>
          <a:stretch>
            <a:fillRect/>
          </a:stretch>
        </p:blipFill>
        <p:spPr>
          <a:xfrm>
            <a:off x="0" y="0"/>
            <a:ext cx="12192000" cy="6858000"/>
          </a:xfrm>
          <a:prstGeom prst="rect">
            <a:avLst/>
          </a:prstGeom>
          <a:noFill/>
          <a:ln>
            <a:noFill/>
          </a:ln>
        </p:spPr>
      </p:pic>
      <p:grpSp>
        <p:nvGrpSpPr>
          <p:cNvPr id="60" name="Google Shape;60;p3"/>
          <p:cNvGrpSpPr/>
          <p:nvPr/>
        </p:nvGrpSpPr>
        <p:grpSpPr>
          <a:xfrm rot="948744">
            <a:off x="7586244" y="1950315"/>
            <a:ext cx="3463069" cy="3710852"/>
            <a:chOff x="1428074" y="1911392"/>
            <a:chExt cx="3462922" cy="3710694"/>
          </a:xfrm>
        </p:grpSpPr>
        <p:sp>
          <p:nvSpPr>
            <p:cNvPr id="61" name="Google Shape;61;p3"/>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2" name="Google Shape;62;p3" descr="A close up of a logo&#10;&#10;Description automatically generated"/>
            <p:cNvPicPr preferRelativeResize="0"/>
            <p:nvPr/>
          </p:nvPicPr>
          <p:blipFill rotWithShape="1">
            <a:blip r:embed="rId3"/>
            <a:srcRect/>
            <a:stretch>
              <a:fillRect/>
            </a:stretch>
          </p:blipFill>
          <p:spPr>
            <a:xfrm>
              <a:off x="1611438" y="2372297"/>
              <a:ext cx="3103361" cy="2962912"/>
            </a:xfrm>
            <a:prstGeom prst="rect">
              <a:avLst/>
            </a:prstGeom>
            <a:noFill/>
            <a:ln>
              <a:noFill/>
            </a:ln>
          </p:spPr>
        </p:pic>
      </p:grpSp>
      <p:grpSp>
        <p:nvGrpSpPr>
          <p:cNvPr id="63" name="Google Shape;63;p3"/>
          <p:cNvGrpSpPr/>
          <p:nvPr/>
        </p:nvGrpSpPr>
        <p:grpSpPr>
          <a:xfrm rot="705228">
            <a:off x="7403021" y="1054071"/>
            <a:ext cx="3462809" cy="3710573"/>
            <a:chOff x="1428074" y="1911392"/>
            <a:chExt cx="3462922" cy="3710694"/>
          </a:xfrm>
        </p:grpSpPr>
        <p:sp>
          <p:nvSpPr>
            <p:cNvPr id="64" name="Google Shape;64;p3"/>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65" name="Google Shape;65;p3" descr="A close up of a logo&#10;&#10;Description automatically generated"/>
            <p:cNvPicPr preferRelativeResize="0"/>
            <p:nvPr/>
          </p:nvPicPr>
          <p:blipFill rotWithShape="1">
            <a:blip r:embed="rId3"/>
            <a:srcRect/>
            <a:stretch>
              <a:fillRect/>
            </a:stretch>
          </p:blipFill>
          <p:spPr>
            <a:xfrm>
              <a:off x="1611438" y="2372297"/>
              <a:ext cx="3103361" cy="2962912"/>
            </a:xfrm>
            <a:prstGeom prst="rect">
              <a:avLst/>
            </a:prstGeom>
            <a:noFill/>
            <a:ln>
              <a:noFill/>
            </a:ln>
          </p:spPr>
        </p:pic>
      </p:grpSp>
      <p:sp>
        <p:nvSpPr>
          <p:cNvPr id="66" name="Google Shape;66;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67" name="Google Shape;67;p3"/>
          <p:cNvSpPr txBox="1"/>
          <p:nvPr/>
        </p:nvSpPr>
        <p:spPr>
          <a:xfrm rot="5400000">
            <a:off x="-577600" y="336375"/>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a:solidFill>
                  <a:srgbClr val="000000"/>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000000"/>
              </a:solidFill>
              <a:latin typeface="Barlow Condensed" panose="00000506000000000000"/>
              <a:ea typeface="Barlow Condensed" panose="00000506000000000000"/>
              <a:cs typeface="Barlow Condensed" panose="00000506000000000000"/>
              <a:sym typeface="Barlow Condensed" panose="00000506000000000000"/>
            </a:endParaRPr>
          </a:p>
        </p:txBody>
      </p:sp>
      <p:grpSp>
        <p:nvGrpSpPr>
          <p:cNvPr id="68" name="Google Shape;68;p3"/>
          <p:cNvGrpSpPr/>
          <p:nvPr/>
        </p:nvGrpSpPr>
        <p:grpSpPr>
          <a:xfrm flipH="1">
            <a:off x="4413688" y="5440162"/>
            <a:ext cx="2647715" cy="1380558"/>
            <a:chOff x="6820732" y="5542304"/>
            <a:chExt cx="2647715" cy="1274400"/>
          </a:xfrm>
        </p:grpSpPr>
        <p:sp>
          <p:nvSpPr>
            <p:cNvPr id="69" name="Google Shape;69;p3"/>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0" name="Google Shape;70;p3"/>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 name="Google Shape;71;p3"/>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 name="Google Shape;72;p3"/>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3" name="Google Shape;73;p3"/>
          <p:cNvSpPr/>
          <p:nvPr/>
        </p:nvSpPr>
        <p:spPr>
          <a:xfrm rot="5400000">
            <a:off x="2044425" y="548800"/>
            <a:ext cx="6470700" cy="5447700"/>
          </a:xfrm>
          <a:prstGeom prst="round2SameRect">
            <a:avLst>
              <a:gd name="adj1" fmla="val 3599"/>
              <a:gd name="adj2" fmla="val 0"/>
            </a:avLst>
          </a:prstGeom>
          <a:solidFill>
            <a:schemeClr val="accent1"/>
          </a:solidFill>
          <a:ln>
            <a:noFill/>
          </a:ln>
          <a:effectLst>
            <a:outerShdw blurRad="57150" dist="304800" dir="192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2242512" y="650499"/>
            <a:ext cx="6096000" cy="5214300"/>
          </a:xfrm>
          <a:prstGeom prst="round2SameRect">
            <a:avLst>
              <a:gd name="adj1" fmla="val 3599"/>
              <a:gd name="adj2" fmla="val 0"/>
            </a:avLst>
          </a:prstGeom>
          <a:noFill/>
          <a:ln w="19050" cap="flat" cmpd="sng">
            <a:solidFill>
              <a:srgbClr val="D8D8D8"/>
            </a:solidFill>
            <a:prstDash val="lgDash"/>
            <a:miter lim="8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 name="Google Shape;75;p3"/>
          <p:cNvSpPr txBox="1">
            <a:spLocks noGrp="1"/>
          </p:cNvSpPr>
          <p:nvPr>
            <p:ph type="ctrTitle"/>
          </p:nvPr>
        </p:nvSpPr>
        <p:spPr>
          <a:xfrm>
            <a:off x="3507150" y="5538075"/>
            <a:ext cx="4215300" cy="524700"/>
          </a:xfrm>
          <a:prstGeom prst="rect">
            <a:avLst/>
          </a:prstGeom>
          <a:effectLst>
            <a:outerShdw blurRad="57150" dist="19050" dir="5400000" algn="bl" rotWithShape="0">
              <a:srgbClr val="000000">
                <a:alpha val="50000"/>
              </a:srgbClr>
            </a:outerShdw>
          </a:effectLst>
        </p:spPr>
        <p:txBody>
          <a:bodyPr spcFirstLastPara="1" wrap="square" lIns="121900" tIns="121900" rIns="121900" bIns="121900" anchor="b" anchorCtr="0">
            <a:noAutofit/>
          </a:bodyPr>
          <a:lstStyle>
            <a:lvl1pPr lvl="0"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1pPr>
            <a:lvl2pPr lvl="1"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2pPr>
            <a:lvl3pPr lvl="2"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3pPr>
            <a:lvl4pPr lvl="3"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4pPr>
            <a:lvl5pPr lvl="4"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5pPr>
            <a:lvl6pPr lvl="5"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6pPr>
            <a:lvl7pPr lvl="6"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7pPr>
            <a:lvl8pPr lvl="7"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8pPr>
            <a:lvl9pPr lvl="8" algn="r" rtl="0">
              <a:spcBef>
                <a:spcPts val="0"/>
              </a:spcBef>
              <a:spcAft>
                <a:spcPts val="0"/>
              </a:spcAft>
              <a:buClr>
                <a:srgbClr val="606060"/>
              </a:buClr>
              <a:buSzPts val="8000"/>
              <a:buFont typeface="Alex Brush"/>
              <a:buNone/>
              <a:defRPr sz="8000" b="1">
                <a:solidFill>
                  <a:srgbClr val="606060"/>
                </a:solidFill>
                <a:latin typeface="Alex Brush"/>
                <a:ea typeface="Alex Brush"/>
                <a:cs typeface="Alex Brush"/>
                <a:sym typeface="Alex Brush"/>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6 Midle">
  <p:cSld name="CUSTOM_10_1_1_1_1_1_2">
    <p:spTree>
      <p:nvGrpSpPr>
        <p:cNvPr id="1" name="Shape 745"/>
        <p:cNvGrpSpPr/>
        <p:nvPr/>
      </p:nvGrpSpPr>
      <p:grpSpPr>
        <a:xfrm>
          <a:off x="0" y="0"/>
          <a:ext cx="0" cy="0"/>
          <a:chOff x="0" y="0"/>
          <a:chExt cx="0" cy="0"/>
        </a:xfrm>
      </p:grpSpPr>
      <p:sp>
        <p:nvSpPr>
          <p:cNvPr id="746" name="Google Shape;746;p21"/>
          <p:cNvSpPr/>
          <p:nvPr/>
        </p:nvSpPr>
        <p:spPr>
          <a:xfrm rot="-5400000" flipH="1">
            <a:off x="464102" y="3317444"/>
            <a:ext cx="1085400" cy="483600"/>
          </a:xfrm>
          <a:prstGeom prst="round2SameRect">
            <a:avLst>
              <a:gd name="adj1" fmla="val 29260"/>
              <a:gd name="adj2" fmla="val 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47" name="Google Shape;747;p21"/>
          <p:cNvSpPr txBox="1"/>
          <p:nvPr/>
        </p:nvSpPr>
        <p:spPr>
          <a:xfrm rot="-5400000">
            <a:off x="429975" y="33289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48" name="Google Shape;748;p21"/>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49" name="Google Shape;749;p21"/>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0" name="Google Shape;750;p21"/>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1" name="Google Shape;751;p21"/>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2" name="Google Shape;752;p21"/>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3" name="Google Shape;753;p21"/>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4" name="Google Shape;754;p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755" name="Google Shape;755;p21"/>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56" name="Google Shape;756;p21"/>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7" name="Google Shape;757;p21"/>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8" name="Google Shape;758;p21"/>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9" name="Google Shape;759;p21"/>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0" name="Google Shape;760;p21"/>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1" name="Google Shape;761;p21"/>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762" name="Google Shape;762;p21"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763" name="Google Shape;763;p21"/>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764" name="Google Shape;764;p21"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765" name="Google Shape;765;p21"/>
          <p:cNvGrpSpPr/>
          <p:nvPr/>
        </p:nvGrpSpPr>
        <p:grpSpPr>
          <a:xfrm>
            <a:off x="5711068" y="542747"/>
            <a:ext cx="814200" cy="5409787"/>
            <a:chOff x="5669772" y="784614"/>
            <a:chExt cx="814200" cy="5409787"/>
          </a:xfrm>
        </p:grpSpPr>
        <p:sp>
          <p:nvSpPr>
            <p:cNvPr id="766" name="Google Shape;766;p21"/>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7" name="Google Shape;767;p21"/>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8" name="Google Shape;768;p21"/>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9" name="Google Shape;769;p21"/>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0" name="Google Shape;770;p21"/>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1" name="Google Shape;771;p21"/>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2" name="Google Shape;772;p21"/>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3" name="Google Shape;773;p21"/>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4" name="Google Shape;774;p21"/>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5" name="Google Shape;775;p21"/>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76" name="Google Shape;776;p21"/>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77" name="Google Shape;777;p21"/>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78" name="Google Shape;778;p21"/>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779" name="Google Shape;779;p21"/>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780" name="Google Shape;780;p21"/>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781" name="Google Shape;781;p21"/>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782" name="Google Shape;782;p21"/>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3" name="Google Shape;783;p21"/>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17">
  <p:cSld name="CUSTOM_10_1_1_1_1_1_1">
    <p:spTree>
      <p:nvGrpSpPr>
        <p:cNvPr id="1" name="Shape 784"/>
        <p:cNvGrpSpPr/>
        <p:nvPr/>
      </p:nvGrpSpPr>
      <p:grpSpPr>
        <a:xfrm>
          <a:off x="0" y="0"/>
          <a:ext cx="0" cy="0"/>
          <a:chOff x="0" y="0"/>
          <a:chExt cx="0" cy="0"/>
        </a:xfrm>
      </p:grpSpPr>
      <p:sp>
        <p:nvSpPr>
          <p:cNvPr id="785" name="Google Shape;785;p22"/>
          <p:cNvSpPr/>
          <p:nvPr/>
        </p:nvSpPr>
        <p:spPr>
          <a:xfrm rot="-5400000" flipH="1">
            <a:off x="464102" y="3317444"/>
            <a:ext cx="1085400" cy="483600"/>
          </a:xfrm>
          <a:prstGeom prst="round2SameRect">
            <a:avLst>
              <a:gd name="adj1" fmla="val 29260"/>
              <a:gd name="adj2" fmla="val 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6" name="Google Shape;786;p22"/>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7" name="Google Shape;787;p22"/>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8" name="Google Shape;788;p22"/>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9" name="Google Shape;789;p22"/>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0" name="Google Shape;790;p22"/>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1" name="Google Shape;791;p22"/>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2" name="Google Shape;792;p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793" name="Google Shape;793;p22"/>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794" name="Google Shape;794;p22"/>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5" name="Google Shape;795;p22"/>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6" name="Google Shape;796;p22"/>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7" name="Google Shape;797;p22"/>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8" name="Google Shape;798;p22"/>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799" name="Google Shape;799;p22"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800" name="Google Shape;800;p22"/>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01" name="Google Shape;801;p22"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802" name="Google Shape;802;p22"/>
          <p:cNvGrpSpPr/>
          <p:nvPr/>
        </p:nvGrpSpPr>
        <p:grpSpPr>
          <a:xfrm>
            <a:off x="5711068" y="542747"/>
            <a:ext cx="814200" cy="5409787"/>
            <a:chOff x="5669772" y="784614"/>
            <a:chExt cx="814200" cy="5409787"/>
          </a:xfrm>
        </p:grpSpPr>
        <p:sp>
          <p:nvSpPr>
            <p:cNvPr id="803" name="Google Shape;803;p22"/>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04" name="Google Shape;804;p22"/>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05" name="Google Shape;805;p22"/>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06" name="Google Shape;806;p22"/>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07" name="Google Shape;807;p22"/>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08" name="Google Shape;808;p22"/>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09" name="Google Shape;809;p22"/>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10" name="Google Shape;810;p22"/>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11" name="Google Shape;811;p22"/>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12" name="Google Shape;812;p22"/>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813" name="Google Shape;813;p22"/>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14" name="Google Shape;814;p22"/>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15" name="Google Shape;815;p22"/>
          <p:cNvSpPr txBox="1"/>
          <p:nvPr/>
        </p:nvSpPr>
        <p:spPr>
          <a:xfrm rot="-5400000">
            <a:off x="429975" y="33289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16" name="Google Shape;816;p22"/>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17" name="Google Shape;817;p22"/>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18" name="Google Shape;818;p22"/>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819" name="Google Shape;819;p22"/>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820" name="Google Shape;820;p22"/>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821" name="Google Shape;821;p22"/>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2" name="Google Shape;822;p22"/>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17 Midle">
  <p:cSld name="CUSTOM_10_1_1_1_1_1_1_1">
    <p:spTree>
      <p:nvGrpSpPr>
        <p:cNvPr id="1" name="Shape 823"/>
        <p:cNvGrpSpPr/>
        <p:nvPr/>
      </p:nvGrpSpPr>
      <p:grpSpPr>
        <a:xfrm>
          <a:off x="0" y="0"/>
          <a:ext cx="0" cy="0"/>
          <a:chOff x="0" y="0"/>
          <a:chExt cx="0" cy="0"/>
        </a:xfrm>
      </p:grpSpPr>
      <p:sp>
        <p:nvSpPr>
          <p:cNvPr id="824" name="Google Shape;824;p23"/>
          <p:cNvSpPr/>
          <p:nvPr/>
        </p:nvSpPr>
        <p:spPr>
          <a:xfrm rot="-5400000" flipH="1">
            <a:off x="464102" y="3317444"/>
            <a:ext cx="1085400" cy="483600"/>
          </a:xfrm>
          <a:prstGeom prst="round2SameRect">
            <a:avLst>
              <a:gd name="adj1" fmla="val 29260"/>
              <a:gd name="adj2" fmla="val 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5" name="Google Shape;825;p23"/>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6" name="Google Shape;826;p23"/>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7" name="Google Shape;827;p23"/>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8" name="Google Shape;828;p23"/>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9" name="Google Shape;829;p23"/>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0" name="Google Shape;830;p23"/>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1" name="Google Shape;831;p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832" name="Google Shape;832;p23"/>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833" name="Google Shape;833;p23"/>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4" name="Google Shape;834;p23"/>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5" name="Google Shape;835;p23"/>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6" name="Google Shape;836;p23"/>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7" name="Google Shape;837;p23"/>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38" name="Google Shape;838;p23"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839" name="Google Shape;839;p23"/>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40" name="Google Shape;840;p23"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grpSp>
        <p:nvGrpSpPr>
          <p:cNvPr id="841" name="Google Shape;841;p23"/>
          <p:cNvGrpSpPr/>
          <p:nvPr/>
        </p:nvGrpSpPr>
        <p:grpSpPr>
          <a:xfrm>
            <a:off x="5711068" y="542747"/>
            <a:ext cx="814200" cy="5409787"/>
            <a:chOff x="5669772" y="784614"/>
            <a:chExt cx="814200" cy="5409787"/>
          </a:xfrm>
        </p:grpSpPr>
        <p:sp>
          <p:nvSpPr>
            <p:cNvPr id="842" name="Google Shape;842;p23"/>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3" name="Google Shape;843;p23"/>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4" name="Google Shape;844;p23"/>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5" name="Google Shape;845;p23"/>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6" name="Google Shape;846;p23"/>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7" name="Google Shape;847;p23"/>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8" name="Google Shape;848;p23"/>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9" name="Google Shape;849;p23"/>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50" name="Google Shape;850;p23"/>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51" name="Google Shape;851;p23"/>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852" name="Google Shape;852;p23"/>
          <p:cNvSpPr txBox="1"/>
          <p:nvPr/>
        </p:nvSpPr>
        <p:spPr>
          <a:xfrm rot="-5400000">
            <a:off x="429975" y="33289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53" name="Google Shape;853;p23"/>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54" name="Google Shape;854;p23"/>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55" name="Google Shape;855;p23"/>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856" name="Google Shape;856;p23"/>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857" name="Google Shape;857;p23"/>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858" name="Google Shape;858;p23"/>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9" name="Google Shape;859;p23"/>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860" name="Google Shape;860;p23"/>
          <p:cNvSpPr/>
          <p:nvPr/>
        </p:nvSpPr>
        <p:spPr>
          <a:xfrm rot="-5400000" flipH="1">
            <a:off x="464102" y="4622184"/>
            <a:ext cx="1085400" cy="483600"/>
          </a:xfrm>
          <a:prstGeom prst="round2SameRect">
            <a:avLst>
              <a:gd name="adj1" fmla="val 29260"/>
              <a:gd name="adj2" fmla="val 0"/>
            </a:avLst>
          </a:prstGeom>
          <a:solidFill>
            <a:schemeClr val="accent6"/>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1" name="Google Shape;861;p23"/>
          <p:cNvSpPr txBox="1"/>
          <p:nvPr/>
        </p:nvSpPr>
        <p:spPr>
          <a:xfrm rot="-5400000">
            <a:off x="429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18">
  <p:cSld name="CUSTOM_1">
    <p:spTree>
      <p:nvGrpSpPr>
        <p:cNvPr id="1" name="Shape 862"/>
        <p:cNvGrpSpPr/>
        <p:nvPr/>
      </p:nvGrpSpPr>
      <p:grpSpPr>
        <a:xfrm>
          <a:off x="0" y="0"/>
          <a:ext cx="0" cy="0"/>
          <a:chOff x="0" y="0"/>
          <a:chExt cx="0" cy="0"/>
        </a:xfrm>
      </p:grpSpPr>
      <p:sp>
        <p:nvSpPr>
          <p:cNvPr id="863" name="Google Shape;863;p24"/>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864" name="Google Shape;864;p24"/>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5" name="Google Shape;865;p24"/>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6" name="Google Shape;866;p24"/>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7" name="Google Shape;867;p24"/>
          <p:cNvSpPr/>
          <p:nvPr/>
        </p:nvSpPr>
        <p:spPr>
          <a:xfrm rot="5400000" flipH="1">
            <a:off x="3122788" y="5918832"/>
            <a:ext cx="1380600" cy="497400"/>
          </a:xfrm>
          <a:prstGeom prst="chevron">
            <a:avLst>
              <a:gd name="adj" fmla="val 21001"/>
            </a:avLst>
          </a:prstGeom>
          <a:solidFill>
            <a:schemeClr val="accent6"/>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8" name="Google Shape;868;p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869" name="Google Shape;869;p24"/>
          <p:cNvSpPr/>
          <p:nvPr/>
        </p:nvSpPr>
        <p:spPr>
          <a:xfrm rot="-5400000" flipH="1">
            <a:off x="464102" y="707962"/>
            <a:ext cx="1085400" cy="483600"/>
          </a:xfrm>
          <a:prstGeom prst="round2SameRect">
            <a:avLst>
              <a:gd name="adj1" fmla="val 29260"/>
              <a:gd name="adj2" fmla="val 0"/>
            </a:avLst>
          </a:prstGeom>
          <a:solidFill>
            <a:schemeClr val="accent3"/>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0" name="Google Shape;870;p24"/>
          <p:cNvSpPr/>
          <p:nvPr/>
        </p:nvSpPr>
        <p:spPr>
          <a:xfrm rot="-5400000" flipH="1">
            <a:off x="464102" y="2012703"/>
            <a:ext cx="1085400" cy="483600"/>
          </a:xfrm>
          <a:prstGeom prst="round2SameRect">
            <a:avLst>
              <a:gd name="adj1" fmla="val 29260"/>
              <a:gd name="adj2" fmla="val 0"/>
            </a:avLst>
          </a:prstGeom>
          <a:solidFill>
            <a:schemeClr val="accent4"/>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1" name="Google Shape;871;p24"/>
          <p:cNvSpPr/>
          <p:nvPr/>
        </p:nvSpPr>
        <p:spPr>
          <a:xfrm rot="-5400000" flipH="1">
            <a:off x="464102" y="3317444"/>
            <a:ext cx="1085400" cy="483600"/>
          </a:xfrm>
          <a:prstGeom prst="round2SameRect">
            <a:avLst>
              <a:gd name="adj1" fmla="val 29260"/>
              <a:gd name="adj2" fmla="val 0"/>
            </a:avLst>
          </a:prstGeom>
          <a:solidFill>
            <a:schemeClr val="accent5"/>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2" name="Google Shape;872;p24"/>
          <p:cNvSpPr/>
          <p:nvPr/>
        </p:nvSpPr>
        <p:spPr>
          <a:xfrm rot="-5400000" flipH="1">
            <a:off x="464102" y="4622184"/>
            <a:ext cx="1085400" cy="483600"/>
          </a:xfrm>
          <a:prstGeom prst="round2SameRect">
            <a:avLst>
              <a:gd name="adj1" fmla="val 29260"/>
              <a:gd name="adj2" fmla="val 0"/>
            </a:avLst>
          </a:prstGeom>
          <a:solidFill>
            <a:schemeClr val="accent6"/>
          </a:solidFill>
          <a:ln>
            <a:noFill/>
          </a:ln>
          <a:effectLst>
            <a:outerShdw blurRad="50800" dist="38100" dir="13500000" algn="b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3" name="Google Shape;873;p24"/>
          <p:cNvSpPr/>
          <p:nvPr/>
        </p:nvSpPr>
        <p:spPr>
          <a:xfrm>
            <a:off x="1150917"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4" name="Google Shape;874;p24"/>
          <p:cNvSpPr/>
          <p:nvPr/>
        </p:nvSpPr>
        <p:spPr>
          <a:xfrm>
            <a:off x="1187296"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5" name="Google Shape;875;p24"/>
          <p:cNvSpPr/>
          <p:nvPr/>
        </p:nvSpPr>
        <p:spPr>
          <a:xfrm>
            <a:off x="1194180"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76" name="Google Shape;876;p24" descr="A picture containing drawing&#10;&#10;Description automatically generated"/>
          <p:cNvPicPr preferRelativeResize="0"/>
          <p:nvPr/>
        </p:nvPicPr>
        <p:blipFill rotWithShape="1">
          <a:blip r:embed="rId2">
            <a:alphaModFix amt="14000"/>
          </a:blip>
          <a:srcRect/>
          <a:stretch>
            <a:fillRect/>
          </a:stretch>
        </p:blipFill>
        <p:spPr>
          <a:xfrm flipH="1">
            <a:off x="1402627" y="386549"/>
            <a:ext cx="4215167" cy="5858763"/>
          </a:xfrm>
          <a:prstGeom prst="rect">
            <a:avLst/>
          </a:prstGeom>
          <a:noFill/>
          <a:ln>
            <a:noFill/>
          </a:ln>
        </p:spPr>
      </p:pic>
      <p:grpSp>
        <p:nvGrpSpPr>
          <p:cNvPr id="877" name="Google Shape;877;p24"/>
          <p:cNvGrpSpPr/>
          <p:nvPr/>
        </p:nvGrpSpPr>
        <p:grpSpPr>
          <a:xfrm>
            <a:off x="5711068" y="542747"/>
            <a:ext cx="814200" cy="5409787"/>
            <a:chOff x="5669772" y="784614"/>
            <a:chExt cx="814200" cy="5409787"/>
          </a:xfrm>
        </p:grpSpPr>
        <p:sp>
          <p:nvSpPr>
            <p:cNvPr id="878" name="Google Shape;878;p24"/>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9" name="Google Shape;879;p24"/>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0" name="Google Shape;880;p24"/>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1" name="Google Shape;881;p24"/>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2" name="Google Shape;882;p24"/>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3" name="Google Shape;883;p24"/>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4" name="Google Shape;884;p24"/>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5" name="Google Shape;885;p24"/>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6" name="Google Shape;886;p24"/>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7" name="Google Shape;887;p24"/>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888" name="Google Shape;888;p24"/>
          <p:cNvSpPr txBox="1"/>
          <p:nvPr/>
        </p:nvSpPr>
        <p:spPr>
          <a:xfrm rot="-5400000">
            <a:off x="429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89" name="Google Shape;889;p24"/>
          <p:cNvSpPr txBox="1"/>
          <p:nvPr/>
        </p:nvSpPr>
        <p:spPr>
          <a:xfrm rot="-5400000">
            <a:off x="429975" y="33289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90" name="Google Shape;890;p24"/>
          <p:cNvSpPr txBox="1"/>
          <p:nvPr/>
        </p:nvSpPr>
        <p:spPr>
          <a:xfrm rot="-5400000">
            <a:off x="429975" y="2024163"/>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91" name="Google Shape;891;p24"/>
          <p:cNvSpPr txBox="1"/>
          <p:nvPr/>
        </p:nvSpPr>
        <p:spPr>
          <a:xfrm rot="-5400000">
            <a:off x="429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892" name="Google Shape;892;p24"/>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893" name="Google Shape;893;p24"/>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4" name="Google Shape;894;p24"/>
          <p:cNvSpPr txBox="1">
            <a:spLocks noGrp="1"/>
          </p:cNvSpPr>
          <p:nvPr>
            <p:ph type="body" idx="1"/>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895" name="Google Shape;895;p24"/>
          <p:cNvSpPr txBox="1"/>
          <p:nvPr/>
        </p:nvSpPr>
        <p:spPr>
          <a:xfrm>
            <a:off x="6668388" y="4993700"/>
            <a:ext cx="4531200" cy="12516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b" anchorCtr="0">
            <a:noAutofit/>
          </a:bodyPr>
          <a:lstStyle/>
          <a:p>
            <a:pPr marL="0" lvl="0" indent="0" algn="r" rtl="0">
              <a:spcBef>
                <a:spcPts val="0"/>
              </a:spcBef>
              <a:spcAft>
                <a:spcPts val="0"/>
              </a:spcAft>
              <a:buNone/>
            </a:pPr>
            <a:r>
              <a:rPr lang="en-GB" sz="6000" b="1">
                <a:solidFill>
                  <a:srgbClr val="606060"/>
                </a:solidFill>
                <a:latin typeface="Alex Brush"/>
                <a:ea typeface="Alex Brush"/>
                <a:cs typeface="Alex Brush"/>
                <a:sym typeface="Alex Brush"/>
              </a:rPr>
              <a:t>Notebook Created by SlidesMania</a:t>
            </a:r>
            <a:endParaRPr sz="6000" b="1">
              <a:solidFill>
                <a:srgbClr val="606060"/>
              </a:solidFill>
              <a:latin typeface="Alex Brush"/>
              <a:ea typeface="Alex Brush"/>
              <a:cs typeface="Alex Brush"/>
              <a:sym typeface="Alex Brush"/>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sMania">
  <p:cSld name="CUSTOM_13">
    <p:spTree>
      <p:nvGrpSpPr>
        <p:cNvPr id="1" name="Shape 896"/>
        <p:cNvGrpSpPr/>
        <p:nvPr/>
      </p:nvGrpSpPr>
      <p:grpSpPr>
        <a:xfrm>
          <a:off x="0" y="0"/>
          <a:ext cx="0" cy="0"/>
          <a:chOff x="0" y="0"/>
          <a:chExt cx="0" cy="0"/>
        </a:xfrm>
      </p:grpSpPr>
      <p:grpSp>
        <p:nvGrpSpPr>
          <p:cNvPr id="897" name="Google Shape;897;p25"/>
          <p:cNvGrpSpPr/>
          <p:nvPr/>
        </p:nvGrpSpPr>
        <p:grpSpPr>
          <a:xfrm>
            <a:off x="0" y="0"/>
            <a:ext cx="12192000" cy="6858000"/>
            <a:chOff x="0" y="0"/>
            <a:chExt cx="12192000" cy="6858000"/>
          </a:xfrm>
        </p:grpSpPr>
        <p:sp>
          <p:nvSpPr>
            <p:cNvPr id="898" name="Google Shape;898;p25"/>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9" name="Google Shape;899;p25">
              <a:hlinkClick r:id="rId2"/>
            </p:cNvPr>
            <p:cNvPicPr preferRelativeResize="0"/>
            <p:nvPr/>
          </p:nvPicPr>
          <p:blipFill rotWithShape="1">
            <a:blip r:embed="rId3"/>
            <a:srcRect/>
            <a:stretch>
              <a:fillRect/>
            </a:stretch>
          </p:blipFill>
          <p:spPr>
            <a:xfrm>
              <a:off x="465600" y="331100"/>
              <a:ext cx="5101466" cy="2201299"/>
            </a:xfrm>
            <a:prstGeom prst="rect">
              <a:avLst/>
            </a:prstGeom>
            <a:noFill/>
            <a:ln>
              <a:noFill/>
            </a:ln>
          </p:spPr>
        </p:pic>
        <p:sp>
          <p:nvSpPr>
            <p:cNvPr id="900" name="Google Shape;900;p25"/>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4"/>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Clr>
                  <a:schemeClr val="dk1"/>
                </a:buClr>
                <a:buFont typeface="Arial" panose="020B0604020202020204"/>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endParaRPr sz="27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901" name="Google Shape;901;p25"/>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902" name="Google Shape;902;p25">
              <a:hlinkClick r:id="rId5"/>
            </p:cNvPr>
            <p:cNvPicPr preferRelativeResize="0"/>
            <p:nvPr/>
          </p:nvPicPr>
          <p:blipFill>
            <a:blip r:embed="rId6"/>
            <a:stretch>
              <a:fillRect/>
            </a:stretch>
          </p:blipFill>
          <p:spPr>
            <a:xfrm>
              <a:off x="8982558" y="5912306"/>
              <a:ext cx="713232" cy="637863"/>
            </a:xfrm>
            <a:prstGeom prst="rect">
              <a:avLst/>
            </a:prstGeom>
            <a:noFill/>
            <a:ln>
              <a:noFill/>
            </a:ln>
          </p:spPr>
        </p:pic>
        <p:pic>
          <p:nvPicPr>
            <p:cNvPr id="903" name="Google Shape;903;p25">
              <a:hlinkClick r:id="rId7"/>
            </p:cNvPr>
            <p:cNvPicPr preferRelativeResize="0"/>
            <p:nvPr/>
          </p:nvPicPr>
          <p:blipFill>
            <a:blip r:embed="rId8"/>
            <a:stretch>
              <a:fillRect/>
            </a:stretch>
          </p:blipFill>
          <p:spPr>
            <a:xfrm>
              <a:off x="9764428" y="5916798"/>
              <a:ext cx="708660" cy="628879"/>
            </a:xfrm>
            <a:prstGeom prst="rect">
              <a:avLst/>
            </a:prstGeom>
            <a:noFill/>
            <a:ln>
              <a:noFill/>
            </a:ln>
          </p:spPr>
        </p:pic>
        <p:pic>
          <p:nvPicPr>
            <p:cNvPr id="904" name="Google Shape;904;p25">
              <a:hlinkClick r:id="rId9"/>
            </p:cNvPr>
            <p:cNvPicPr preferRelativeResize="0"/>
            <p:nvPr/>
          </p:nvPicPr>
          <p:blipFill>
            <a:blip r:embed="rId10"/>
            <a:stretch>
              <a:fillRect/>
            </a:stretch>
          </p:blipFill>
          <p:spPr>
            <a:xfrm>
              <a:off x="10541715" y="5905569"/>
              <a:ext cx="612648" cy="624387"/>
            </a:xfrm>
            <a:prstGeom prst="rect">
              <a:avLst/>
            </a:prstGeom>
            <a:noFill/>
            <a:ln>
              <a:noFill/>
            </a:ln>
          </p:spPr>
        </p:pic>
        <p:pic>
          <p:nvPicPr>
            <p:cNvPr id="905" name="Google Shape;905;p25">
              <a:hlinkClick r:id="rId11"/>
            </p:cNvPr>
            <p:cNvPicPr preferRelativeResize="0"/>
            <p:nvPr/>
          </p:nvPicPr>
          <p:blipFill>
            <a:blip r:embed="rId12"/>
            <a:stretch>
              <a:fillRect/>
            </a:stretch>
          </p:blipFill>
          <p:spPr>
            <a:xfrm>
              <a:off x="11219049" y="5916799"/>
              <a:ext cx="699516" cy="601927"/>
            </a:xfrm>
            <a:prstGeom prst="rect">
              <a:avLst/>
            </a:prstGeom>
            <a:noFill/>
            <a:ln>
              <a:noFill/>
            </a:ln>
          </p:spPr>
        </p:pic>
        <p:sp>
          <p:nvSpPr>
            <p:cNvPr id="906" name="Google Shape;906;p25"/>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p:cSld name="CUSTOM_5">
    <p:spTree>
      <p:nvGrpSpPr>
        <p:cNvPr id="1" name="Shape 76"/>
        <p:cNvGrpSpPr/>
        <p:nvPr/>
      </p:nvGrpSpPr>
      <p:grpSpPr>
        <a:xfrm>
          <a:off x="0" y="0"/>
          <a:ext cx="0" cy="0"/>
          <a:chOff x="0" y="0"/>
          <a:chExt cx="0" cy="0"/>
        </a:xfrm>
      </p:grpSpPr>
      <p:sp>
        <p:nvSpPr>
          <p:cNvPr id="77" name="Google Shape;77;p4"/>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 name="Google Shape;79;p4"/>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0" name="Google Shape;80;p4"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81" name="Google Shape;81;p4"/>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82" name="Google Shape;82;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83" name="Google Shape;83;p4"/>
          <p:cNvGrpSpPr/>
          <p:nvPr/>
        </p:nvGrpSpPr>
        <p:grpSpPr>
          <a:xfrm flipH="1">
            <a:off x="8059613" y="5477249"/>
            <a:ext cx="2647715" cy="1380558"/>
            <a:chOff x="6820732" y="5542304"/>
            <a:chExt cx="2647715" cy="1274400"/>
          </a:xfrm>
        </p:grpSpPr>
        <p:sp>
          <p:nvSpPr>
            <p:cNvPr id="84" name="Google Shape;84;p4"/>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5" name="Google Shape;85;p4"/>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6" name="Google Shape;86;p4"/>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7" name="Google Shape;87;p4"/>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88" name="Google Shape;88;p4"/>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 name="Google Shape;89;p4"/>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0" name="Google Shape;90;p4"/>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1" name="Google Shape;91;p4"/>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2" name="Google Shape;92;p4"/>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3" name="Google Shape;93;p4"/>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 name="Google Shape;94;p4"/>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95" name="Google Shape;95;p4"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96" name="Google Shape;96;p4"/>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97" name="Google Shape;97;p4"/>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98" name="Google Shape;98;p4"/>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99" name="Google Shape;99;p4"/>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00" name="Google Shape;100;p4"/>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101" name="Google Shape;101;p4"/>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102" name="Google Shape;102;p4"/>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3" name="Google Shape;103;p4"/>
          <p:cNvSpPr txBox="1">
            <a:spLocks noGrp="1"/>
          </p:cNvSpPr>
          <p:nvPr>
            <p:ph type="body" idx="1"/>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sz="2000"/>
            </a:lvl1pPr>
            <a:lvl2pPr marL="914400" lvl="1" indent="-355600">
              <a:spcBef>
                <a:spcPts val="2100"/>
              </a:spcBef>
              <a:spcAft>
                <a:spcPts val="0"/>
              </a:spcAft>
              <a:buSzPts val="2000"/>
              <a:buChar char="○"/>
              <a:defRPr sz="2000"/>
            </a:lvl2pPr>
            <a:lvl3pPr marL="1371600" lvl="2" indent="-355600">
              <a:spcBef>
                <a:spcPts val="2100"/>
              </a:spcBef>
              <a:spcAft>
                <a:spcPts val="0"/>
              </a:spcAft>
              <a:buSzPts val="2000"/>
              <a:buChar char="■"/>
              <a:defRPr sz="2000"/>
            </a:lvl3pPr>
            <a:lvl4pPr marL="1828800" lvl="3" indent="-355600">
              <a:spcBef>
                <a:spcPts val="2100"/>
              </a:spcBef>
              <a:spcAft>
                <a:spcPts val="0"/>
              </a:spcAft>
              <a:buSzPts val="2000"/>
              <a:buChar char="●"/>
              <a:defRPr sz="2000"/>
            </a:lvl4pPr>
            <a:lvl5pPr marL="2286000" lvl="4" indent="-355600">
              <a:spcBef>
                <a:spcPts val="2100"/>
              </a:spcBef>
              <a:spcAft>
                <a:spcPts val="0"/>
              </a:spcAft>
              <a:buSzPts val="2000"/>
              <a:buChar char="○"/>
              <a:defRPr sz="2000"/>
            </a:lvl5pPr>
            <a:lvl6pPr marL="2743200" lvl="5" indent="-355600">
              <a:spcBef>
                <a:spcPts val="2100"/>
              </a:spcBef>
              <a:spcAft>
                <a:spcPts val="0"/>
              </a:spcAft>
              <a:buSzPts val="2000"/>
              <a:buChar char="■"/>
              <a:defRPr sz="2000"/>
            </a:lvl6pPr>
            <a:lvl7pPr marL="3200400" lvl="6" indent="-355600">
              <a:spcBef>
                <a:spcPts val="2100"/>
              </a:spcBef>
              <a:spcAft>
                <a:spcPts val="0"/>
              </a:spcAft>
              <a:buSzPts val="2000"/>
              <a:buChar char="●"/>
              <a:defRPr sz="2000"/>
            </a:lvl7pPr>
            <a:lvl8pPr marL="3657600" lvl="7" indent="-355600">
              <a:spcBef>
                <a:spcPts val="2100"/>
              </a:spcBef>
              <a:spcAft>
                <a:spcPts val="0"/>
              </a:spcAft>
              <a:buSzPts val="2000"/>
              <a:buChar char="○"/>
              <a:defRPr sz="2000"/>
            </a:lvl8pPr>
            <a:lvl9pPr marL="4114800" lvl="8" indent="-355600">
              <a:spcBef>
                <a:spcPts val="2100"/>
              </a:spcBef>
              <a:spcAft>
                <a:spcPts val="2100"/>
              </a:spcAft>
              <a:buSzPts val="2000"/>
              <a:buChar char="■"/>
              <a:defRPr sz="2000"/>
            </a:lvl9pPr>
          </a:lstStyle>
          <a:p>
            <a:endParaRPr/>
          </a:p>
        </p:txBody>
      </p:sp>
      <p:sp>
        <p:nvSpPr>
          <p:cNvPr id="104" name="Google Shape;104;p4"/>
          <p:cNvSpPr txBox="1">
            <a:spLocks noGrp="1"/>
          </p:cNvSpPr>
          <p:nvPr>
            <p:ph type="body" idx="2"/>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grpSp>
        <p:nvGrpSpPr>
          <p:cNvPr id="105" name="Google Shape;105;p4"/>
          <p:cNvGrpSpPr/>
          <p:nvPr/>
        </p:nvGrpSpPr>
        <p:grpSpPr>
          <a:xfrm>
            <a:off x="5711068" y="542747"/>
            <a:ext cx="814200" cy="5409787"/>
            <a:chOff x="5669772" y="784614"/>
            <a:chExt cx="814200" cy="5409787"/>
          </a:xfrm>
        </p:grpSpPr>
        <p:sp>
          <p:nvSpPr>
            <p:cNvPr id="106" name="Google Shape;106;p4"/>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7" name="Google Shape;107;p4"/>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8" name="Google Shape;108;p4"/>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9" name="Google Shape;109;p4"/>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0" name="Google Shape;110;p4"/>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1" name="Google Shape;111;p4"/>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2" name="Google Shape;112;p4"/>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3" name="Google Shape;113;p4"/>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4" name="Google Shape;114;p4"/>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5" name="Google Shape;115;p4"/>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p:cSld name="CUSTOM_5_1">
    <p:spTree>
      <p:nvGrpSpPr>
        <p:cNvPr id="1" name="Shape 116"/>
        <p:cNvGrpSpPr/>
        <p:nvPr/>
      </p:nvGrpSpPr>
      <p:grpSpPr>
        <a:xfrm>
          <a:off x="0" y="0"/>
          <a:ext cx="0" cy="0"/>
          <a:chOff x="0" y="0"/>
          <a:chExt cx="0" cy="0"/>
        </a:xfrm>
      </p:grpSpPr>
      <p:sp>
        <p:nvSpPr>
          <p:cNvPr id="117" name="Google Shape;117;p5"/>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0" name="Google Shape;120;p5"/>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21" name="Google Shape;121;p5"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122" name="Google Shape;122;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123" name="Google Shape;123;p5"/>
          <p:cNvGrpSpPr/>
          <p:nvPr/>
        </p:nvGrpSpPr>
        <p:grpSpPr>
          <a:xfrm flipH="1">
            <a:off x="8059613" y="5477249"/>
            <a:ext cx="2647715" cy="1380558"/>
            <a:chOff x="6820732" y="5542304"/>
            <a:chExt cx="2647715" cy="1274400"/>
          </a:xfrm>
        </p:grpSpPr>
        <p:sp>
          <p:nvSpPr>
            <p:cNvPr id="124" name="Google Shape;124;p5"/>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5" name="Google Shape;125;p5"/>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6" name="Google Shape;126;p5"/>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7" name="Google Shape;127;p5"/>
            <p:cNvSpPr/>
            <p:nvPr/>
          </p:nvSpPr>
          <p:spPr>
            <a:xfrm rot="-5400000">
              <a:off x="6432232" y="5930804"/>
              <a:ext cx="1274400" cy="497400"/>
            </a:xfrm>
            <a:prstGeom prst="chevron">
              <a:avLst>
                <a:gd name="adj" fmla="val 21001"/>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28" name="Google Shape;128;p5"/>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9" name="Google Shape;129;p5"/>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0" name="Google Shape;130;p5"/>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1" name="Google Shape;131;p5"/>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2" name="Google Shape;132;p5"/>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3" name="Google Shape;133;p5"/>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4" name="Google Shape;134;p5"/>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35" name="Google Shape;135;p5"/>
          <p:cNvGrpSpPr/>
          <p:nvPr/>
        </p:nvGrpSpPr>
        <p:grpSpPr>
          <a:xfrm>
            <a:off x="5711068" y="542747"/>
            <a:ext cx="814200" cy="5409787"/>
            <a:chOff x="5669772" y="784614"/>
            <a:chExt cx="814200" cy="5409787"/>
          </a:xfrm>
        </p:grpSpPr>
        <p:sp>
          <p:nvSpPr>
            <p:cNvPr id="136" name="Google Shape;136;p5"/>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7" name="Google Shape;137;p5"/>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8" name="Google Shape;138;p5"/>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9" name="Google Shape;139;p5"/>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0" name="Google Shape;140;p5"/>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1" name="Google Shape;141;p5"/>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2" name="Google Shape;142;p5"/>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3" name="Google Shape;143;p5"/>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4" name="Google Shape;144;p5"/>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5" name="Google Shape;145;p5"/>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146" name="Google Shape;146;p5"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147" name="Google Shape;147;p5"/>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48" name="Google Shape;148;p5"/>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49" name="Google Shape;149;p5"/>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50" name="Google Shape;150;p5"/>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51" name="Google Shape;151;p5"/>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152" name="Google Shape;152;p5"/>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153" name="Google Shape;153;p5"/>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154" name="Google Shape;154;p5"/>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5"/>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p:cSld name="CUSTOM_5_1_1">
    <p:spTree>
      <p:nvGrpSpPr>
        <p:cNvPr id="1" name="Shape 156"/>
        <p:cNvGrpSpPr/>
        <p:nvPr/>
      </p:nvGrpSpPr>
      <p:grpSpPr>
        <a:xfrm>
          <a:off x="0" y="0"/>
          <a:ext cx="0" cy="0"/>
          <a:chOff x="0" y="0"/>
          <a:chExt cx="0" cy="0"/>
        </a:xfrm>
      </p:grpSpPr>
      <p:sp>
        <p:nvSpPr>
          <p:cNvPr id="157" name="Google Shape;15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158" name="Google Shape;158;p6"/>
          <p:cNvGrpSpPr/>
          <p:nvPr/>
        </p:nvGrpSpPr>
        <p:grpSpPr>
          <a:xfrm flipH="1">
            <a:off x="8059613" y="5477249"/>
            <a:ext cx="1925045" cy="1380558"/>
            <a:chOff x="7543402" y="5542304"/>
            <a:chExt cx="1925045" cy="1274400"/>
          </a:xfrm>
        </p:grpSpPr>
        <p:sp>
          <p:nvSpPr>
            <p:cNvPr id="159" name="Google Shape;159;p6"/>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62" name="Google Shape;162;p6"/>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6" name="Google Shape;166;p6"/>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67" name="Google Shape;167;p6"/>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8" name="Google Shape;168;p6"/>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9" name="Google Shape;169;p6"/>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0" name="Google Shape;170;p6"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171" name="Google Shape;171;p6"/>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2" name="Google Shape;172;p6"/>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3" name="Google Shape;173;p6"/>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74" name="Google Shape;174;p6"/>
          <p:cNvGrpSpPr/>
          <p:nvPr/>
        </p:nvGrpSpPr>
        <p:grpSpPr>
          <a:xfrm>
            <a:off x="5711068" y="542747"/>
            <a:ext cx="814200" cy="5409787"/>
            <a:chOff x="5669772" y="784614"/>
            <a:chExt cx="814200" cy="5409787"/>
          </a:xfrm>
        </p:grpSpPr>
        <p:sp>
          <p:nvSpPr>
            <p:cNvPr id="175" name="Google Shape;175;p6"/>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6" name="Google Shape;176;p6"/>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7" name="Google Shape;177;p6"/>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8" name="Google Shape;178;p6"/>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9" name="Google Shape;179;p6"/>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0" name="Google Shape;180;p6"/>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1" name="Google Shape;181;p6"/>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2" name="Google Shape;182;p6"/>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3" name="Google Shape;183;p6"/>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4" name="Google Shape;184;p6"/>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185" name="Google Shape;185;p6"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186" name="Google Shape;186;p6"/>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7" name="Google Shape;187;p6"/>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88" name="Google Shape;188;p6"/>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89" name="Google Shape;189;p6"/>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90" name="Google Shape;190;p6"/>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191" name="Google Shape;191;p6"/>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192" name="Google Shape;192;p6"/>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193" name="Google Shape;193;p6"/>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194" name="Google Shape;194;p6"/>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6"/>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p:cSld name="CUSTOM_5_1_1_2">
    <p:spTree>
      <p:nvGrpSpPr>
        <p:cNvPr id="1" name="Shape 196"/>
        <p:cNvGrpSpPr/>
        <p:nvPr/>
      </p:nvGrpSpPr>
      <p:grpSpPr>
        <a:xfrm>
          <a:off x="0" y="0"/>
          <a:ext cx="0" cy="0"/>
          <a:chOff x="0" y="0"/>
          <a:chExt cx="0" cy="0"/>
        </a:xfrm>
      </p:grpSpPr>
      <p:sp>
        <p:nvSpPr>
          <p:cNvPr id="197" name="Google Shape;197;p7"/>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199" name="Google Shape;199;p7"/>
          <p:cNvGrpSpPr/>
          <p:nvPr/>
        </p:nvGrpSpPr>
        <p:grpSpPr>
          <a:xfrm flipH="1">
            <a:off x="8059613" y="5477249"/>
            <a:ext cx="1925045" cy="1380558"/>
            <a:chOff x="7543402" y="5542304"/>
            <a:chExt cx="1925045" cy="1274400"/>
          </a:xfrm>
        </p:grpSpPr>
        <p:sp>
          <p:nvSpPr>
            <p:cNvPr id="200" name="Google Shape;200;p7"/>
            <p:cNvSpPr/>
            <p:nvPr/>
          </p:nvSpPr>
          <p:spPr>
            <a:xfrm rot="-5400000">
              <a:off x="7154902" y="5930804"/>
              <a:ext cx="1274400" cy="497400"/>
            </a:xfrm>
            <a:prstGeom prst="chevron">
              <a:avLst>
                <a:gd name="adj" fmla="val 21001"/>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1" name="Google Shape;201;p7"/>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2" name="Google Shape;202;p7"/>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03" name="Google Shape;203;p7"/>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4" name="Google Shape;204;p7"/>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5" name="Google Shape;205;p7"/>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6" name="Google Shape;206;p7"/>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7" name="Google Shape;207;p7"/>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08" name="Google Shape;208;p7"/>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9" name="Google Shape;209;p7"/>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0" name="Google Shape;210;p7"/>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11" name="Google Shape;211;p7"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212" name="Google Shape;212;p7"/>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3" name="Google Shape;213;p7"/>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4" name="Google Shape;214;p7"/>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15" name="Google Shape;215;p7"/>
          <p:cNvGrpSpPr/>
          <p:nvPr/>
        </p:nvGrpSpPr>
        <p:grpSpPr>
          <a:xfrm>
            <a:off x="5711068" y="542747"/>
            <a:ext cx="814200" cy="5409787"/>
            <a:chOff x="5669772" y="784614"/>
            <a:chExt cx="814200" cy="5409787"/>
          </a:xfrm>
        </p:grpSpPr>
        <p:sp>
          <p:nvSpPr>
            <p:cNvPr id="216" name="Google Shape;216;p7"/>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7" name="Google Shape;217;p7"/>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8" name="Google Shape;218;p7"/>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9" name="Google Shape;219;p7"/>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0" name="Google Shape;220;p7"/>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1" name="Google Shape;221;p7"/>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2" name="Google Shape;222;p7"/>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3" name="Google Shape;223;p7"/>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4" name="Google Shape;224;p7"/>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5" name="Google Shape;225;p7"/>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226" name="Google Shape;226;p7"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227" name="Google Shape;227;p7"/>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28" name="Google Shape;228;p7"/>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29" name="Google Shape;229;p7"/>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30" name="Google Shape;230;p7"/>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31" name="Google Shape;231;p7"/>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232" name="Google Shape;232;p7"/>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233" name="Google Shape;233;p7"/>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234" name="Google Shape;234;p7"/>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5" name="Google Shape;235;p7"/>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6">
  <p:cSld name="CUSTOM_5_1_1_1">
    <p:spTree>
      <p:nvGrpSpPr>
        <p:cNvPr id="1" name="Shape 236"/>
        <p:cNvGrpSpPr/>
        <p:nvPr/>
      </p:nvGrpSpPr>
      <p:grpSpPr>
        <a:xfrm>
          <a:off x="0" y="0"/>
          <a:ext cx="0" cy="0"/>
          <a:chOff x="0" y="0"/>
          <a:chExt cx="0" cy="0"/>
        </a:xfrm>
      </p:grpSpPr>
      <p:sp>
        <p:nvSpPr>
          <p:cNvPr id="237" name="Google Shape;237;p8"/>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239" name="Google Shape;239;p8"/>
          <p:cNvGrpSpPr/>
          <p:nvPr/>
        </p:nvGrpSpPr>
        <p:grpSpPr>
          <a:xfrm flipH="1">
            <a:off x="8059613" y="5477249"/>
            <a:ext cx="1243669" cy="1380558"/>
            <a:chOff x="8224778" y="5542304"/>
            <a:chExt cx="1243669" cy="1274400"/>
          </a:xfrm>
        </p:grpSpPr>
        <p:sp>
          <p:nvSpPr>
            <p:cNvPr id="240" name="Google Shape;240;p8"/>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1" name="Google Shape;241;p8"/>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42" name="Google Shape;242;p8"/>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3" name="Google Shape;243;p8"/>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4" name="Google Shape;244;p8"/>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5" name="Google Shape;245;p8"/>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6" name="Google Shape;246;p8"/>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47" name="Google Shape;247;p8"/>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8" name="Google Shape;248;p8"/>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9" name="Google Shape;249;p8"/>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50" name="Google Shape;250;p8"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251" name="Google Shape;251;p8"/>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2" name="Google Shape;252;p8"/>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3" name="Google Shape;253;p8"/>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54" name="Google Shape;254;p8"/>
          <p:cNvGrpSpPr/>
          <p:nvPr/>
        </p:nvGrpSpPr>
        <p:grpSpPr>
          <a:xfrm>
            <a:off x="5711068" y="542747"/>
            <a:ext cx="814200" cy="5409787"/>
            <a:chOff x="5669772" y="784614"/>
            <a:chExt cx="814200" cy="5409787"/>
          </a:xfrm>
        </p:grpSpPr>
        <p:sp>
          <p:nvSpPr>
            <p:cNvPr id="255" name="Google Shape;255;p8"/>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6" name="Google Shape;256;p8"/>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7" name="Google Shape;257;p8"/>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8" name="Google Shape;258;p8"/>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9" name="Google Shape;259;p8"/>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0" name="Google Shape;260;p8"/>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1" name="Google Shape;261;p8"/>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2" name="Google Shape;262;p8"/>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3" name="Google Shape;263;p8"/>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4" name="Google Shape;264;p8"/>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265" name="Google Shape;265;p8"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266" name="Google Shape;266;p8"/>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7" name="Google Shape;267;p8"/>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68" name="Google Shape;268;p8"/>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69" name="Google Shape;269;p8"/>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70" name="Google Shape;270;p8"/>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271" name="Google Shape;271;p8"/>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272" name="Google Shape;272;p8"/>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273" name="Google Shape;273;p8"/>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274" name="Google Shape;274;p8"/>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5" name="Google Shape;275;p8"/>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p:cSld name="CUSTOM_5_1_1_1_1">
    <p:spTree>
      <p:nvGrpSpPr>
        <p:cNvPr id="1" name="Shape 276"/>
        <p:cNvGrpSpPr/>
        <p:nvPr/>
      </p:nvGrpSpPr>
      <p:grpSpPr>
        <a:xfrm>
          <a:off x="0" y="0"/>
          <a:ext cx="0" cy="0"/>
          <a:chOff x="0" y="0"/>
          <a:chExt cx="0" cy="0"/>
        </a:xfrm>
      </p:grpSpPr>
      <p:sp>
        <p:nvSpPr>
          <p:cNvPr id="277" name="Google Shape;277;p9"/>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79" name="Google Shape;27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280" name="Google Shape;280;p9"/>
          <p:cNvGrpSpPr/>
          <p:nvPr/>
        </p:nvGrpSpPr>
        <p:grpSpPr>
          <a:xfrm flipH="1">
            <a:off x="8059613" y="5477249"/>
            <a:ext cx="1243669" cy="1380558"/>
            <a:chOff x="8224778" y="5542304"/>
            <a:chExt cx="1243669" cy="1274400"/>
          </a:xfrm>
        </p:grpSpPr>
        <p:sp>
          <p:nvSpPr>
            <p:cNvPr id="281" name="Google Shape;281;p9"/>
            <p:cNvSpPr/>
            <p:nvPr/>
          </p:nvSpPr>
          <p:spPr>
            <a:xfrm rot="-5400000">
              <a:off x="7836278" y="5930804"/>
              <a:ext cx="1274400" cy="497400"/>
            </a:xfrm>
            <a:prstGeom prst="chevron">
              <a:avLst>
                <a:gd name="adj" fmla="val 21001"/>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2" name="Google Shape;282;p9"/>
            <p:cNvSpPr/>
            <p:nvPr/>
          </p:nvSpPr>
          <p:spPr>
            <a:xfrm rot="-5400000">
              <a:off x="8582547" y="5930804"/>
              <a:ext cx="1274400"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83" name="Google Shape;283;p9"/>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4" name="Google Shape;284;p9"/>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5" name="Google Shape;285;p9"/>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6" name="Google Shape;286;p9"/>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7" name="Google Shape;287;p9"/>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288" name="Google Shape;288;p9"/>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9" name="Google Shape;289;p9"/>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0" name="Google Shape;290;p9"/>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91" name="Google Shape;291;p9"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292" name="Google Shape;292;p9"/>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3" name="Google Shape;293;p9"/>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4" name="Google Shape;294;p9"/>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95" name="Google Shape;295;p9"/>
          <p:cNvGrpSpPr/>
          <p:nvPr/>
        </p:nvGrpSpPr>
        <p:grpSpPr>
          <a:xfrm>
            <a:off x="5711068" y="542747"/>
            <a:ext cx="814200" cy="5409787"/>
            <a:chOff x="5669772" y="784614"/>
            <a:chExt cx="814200" cy="5409787"/>
          </a:xfrm>
        </p:grpSpPr>
        <p:sp>
          <p:nvSpPr>
            <p:cNvPr id="296" name="Google Shape;296;p9"/>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7" name="Google Shape;297;p9"/>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8" name="Google Shape;298;p9"/>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9" name="Google Shape;299;p9"/>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0" name="Google Shape;300;p9"/>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1" name="Google Shape;301;p9"/>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2" name="Google Shape;302;p9"/>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3" name="Google Shape;303;p9"/>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4" name="Google Shape;304;p9"/>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5" name="Google Shape;305;p9"/>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306" name="Google Shape;306;p9"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307" name="Google Shape;307;p9"/>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08" name="Google Shape;308;p9"/>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09" name="Google Shape;309;p9"/>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10" name="Google Shape;310;p9"/>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11" name="Google Shape;311;p9"/>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312" name="Google Shape;312;p9"/>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313" name="Google Shape;313;p9"/>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314" name="Google Shape;314;p9"/>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5" name="Google Shape;315;p9"/>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p:cSld name="CUSTOM_5_1_1_1_1_1">
    <p:spTree>
      <p:nvGrpSpPr>
        <p:cNvPr id="1" name="Shape 316"/>
        <p:cNvGrpSpPr/>
        <p:nvPr/>
      </p:nvGrpSpPr>
      <p:grpSpPr>
        <a:xfrm>
          <a:off x="0" y="0"/>
          <a:ext cx="0" cy="0"/>
          <a:chOff x="0" y="0"/>
          <a:chExt cx="0" cy="0"/>
        </a:xfrm>
      </p:grpSpPr>
      <p:sp>
        <p:nvSpPr>
          <p:cNvPr id="317" name="Google Shape;317;p10"/>
          <p:cNvSpPr/>
          <p:nvPr/>
        </p:nvSpPr>
        <p:spPr>
          <a:xfrm rot="5400000" flipH="1">
            <a:off x="1674182" y="5918832"/>
            <a:ext cx="1380600" cy="497400"/>
          </a:xfrm>
          <a:prstGeom prst="chevron">
            <a:avLst>
              <a:gd name="adj" fmla="val 21001"/>
            </a:avLst>
          </a:prstGeom>
          <a:solidFill>
            <a:schemeClr val="accent4"/>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18" name="Google Shape;318;p10"/>
          <p:cNvSpPr/>
          <p:nvPr/>
        </p:nvSpPr>
        <p:spPr>
          <a:xfrm rot="5400000" flipH="1">
            <a:off x="976127" y="5918832"/>
            <a:ext cx="1380600" cy="497400"/>
          </a:xfrm>
          <a:prstGeom prst="chevron">
            <a:avLst>
              <a:gd name="adj" fmla="val 21001"/>
            </a:avLst>
          </a:prstGeom>
          <a:solidFill>
            <a:schemeClr val="accent3"/>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19" name="Google Shape;319;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320" name="Google Shape;320;p10"/>
          <p:cNvSpPr/>
          <p:nvPr/>
        </p:nvSpPr>
        <p:spPr>
          <a:xfrm rot="5400000" flipH="1">
            <a:off x="7618034" y="5918828"/>
            <a:ext cx="1380558" cy="497400"/>
          </a:xfrm>
          <a:prstGeom prst="chevron">
            <a:avLst>
              <a:gd name="adj" fmla="val 21001"/>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1" name="Google Shape;321;p10"/>
          <p:cNvSpPr/>
          <p:nvPr/>
        </p:nvSpPr>
        <p:spPr>
          <a:xfrm rot="5400000">
            <a:off x="10690239" y="707962"/>
            <a:ext cx="1085400" cy="483600"/>
          </a:xfrm>
          <a:prstGeom prst="round2SameRect">
            <a:avLst>
              <a:gd name="adj1" fmla="val 29260"/>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2" name="Google Shape;322;p10"/>
          <p:cNvSpPr/>
          <p:nvPr/>
        </p:nvSpPr>
        <p:spPr>
          <a:xfrm rot="5400000">
            <a:off x="10690239" y="2012703"/>
            <a:ext cx="1085400" cy="483600"/>
          </a:xfrm>
          <a:prstGeom prst="round2SameRect">
            <a:avLst>
              <a:gd name="adj1" fmla="val 29260"/>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3" name="Google Shape;323;p10"/>
          <p:cNvSpPr/>
          <p:nvPr/>
        </p:nvSpPr>
        <p:spPr>
          <a:xfrm rot="5400000">
            <a:off x="10690239" y="3317444"/>
            <a:ext cx="1085400" cy="483600"/>
          </a:xfrm>
          <a:prstGeom prst="round2SameRect">
            <a:avLst>
              <a:gd name="adj1" fmla="val 29260"/>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4" name="Google Shape;324;p10"/>
          <p:cNvSpPr/>
          <p:nvPr/>
        </p:nvSpPr>
        <p:spPr>
          <a:xfrm rot="5400000">
            <a:off x="10690239" y="4622184"/>
            <a:ext cx="1085400" cy="483600"/>
          </a:xfrm>
          <a:prstGeom prst="round2SameRect">
            <a:avLst>
              <a:gd name="adj1" fmla="val 29260"/>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5" name="Google Shape;325;p10"/>
          <p:cNvSpPr/>
          <p:nvPr/>
        </p:nvSpPr>
        <p:spPr>
          <a:xfrm rot="-5400000">
            <a:off x="4713632" y="368764"/>
            <a:ext cx="1164139" cy="497418"/>
          </a:xfrm>
          <a:custGeom>
            <a:avLst/>
            <a:gdLst/>
            <a:ahLst/>
            <a:cxnLst/>
            <a:rect l="l" t="t" r="r" b="b"/>
            <a:pathLst>
              <a:path w="1164139" h="497418" extrusionOk="0">
                <a:moveTo>
                  <a:pt x="1164139" y="0"/>
                </a:moveTo>
                <a:lnTo>
                  <a:pt x="1164139" y="497418"/>
                </a:lnTo>
                <a:lnTo>
                  <a:pt x="0" y="497418"/>
                </a:lnTo>
                <a:lnTo>
                  <a:pt x="104463" y="248709"/>
                </a:lnTo>
                <a:lnTo>
                  <a:pt x="0" y="0"/>
                </a:lnTo>
                <a:close/>
              </a:path>
            </a:pathLst>
          </a:custGeom>
          <a:gradFill>
            <a:gsLst>
              <a:gs pos="0">
                <a:schemeClr val="accent4"/>
              </a:gs>
              <a:gs pos="47000">
                <a:schemeClr val="accent4"/>
              </a:gs>
              <a:gs pos="68000">
                <a:schemeClr val="accent4"/>
              </a:gs>
              <a:gs pos="84000">
                <a:srgbClr val="F2F2F2"/>
              </a:gs>
              <a:gs pos="96000">
                <a:schemeClr val="accent4"/>
              </a:gs>
              <a:gs pos="100000">
                <a:schemeClr val="accent4"/>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326" name="Google Shape;326;p10"/>
          <p:cNvSpPr/>
          <p:nvPr/>
        </p:nvSpPr>
        <p:spPr>
          <a:xfrm>
            <a:off x="1146447" y="21434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7" name="Google Shape;327;p10"/>
          <p:cNvSpPr/>
          <p:nvPr/>
        </p:nvSpPr>
        <p:spPr>
          <a:xfrm>
            <a:off x="1170045" y="184850"/>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8" name="Google Shape;328;p10"/>
          <p:cNvSpPr/>
          <p:nvPr/>
        </p:nvSpPr>
        <p:spPr>
          <a:xfrm>
            <a:off x="1206424" y="156337"/>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29" name="Google Shape;329;p10" descr="A picture containing drawing&#10;&#10;Description automatically generated"/>
          <p:cNvPicPr preferRelativeResize="0"/>
          <p:nvPr/>
        </p:nvPicPr>
        <p:blipFill rotWithShape="1">
          <a:blip r:embed="rId2">
            <a:alphaModFix amt="14000"/>
          </a:blip>
          <a:srcRect/>
          <a:stretch>
            <a:fillRect/>
          </a:stretch>
        </p:blipFill>
        <p:spPr>
          <a:xfrm>
            <a:off x="1417732" y="374751"/>
            <a:ext cx="4215167" cy="5858763"/>
          </a:xfrm>
          <a:prstGeom prst="rect">
            <a:avLst/>
          </a:prstGeom>
          <a:noFill/>
          <a:ln>
            <a:noFill/>
          </a:ln>
        </p:spPr>
      </p:pic>
      <p:sp>
        <p:nvSpPr>
          <p:cNvPr id="330" name="Google Shape;330;p10"/>
          <p:cNvSpPr/>
          <p:nvPr/>
        </p:nvSpPr>
        <p:spPr>
          <a:xfrm flipH="1">
            <a:off x="6204158" y="216316"/>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1" name="Google Shape;331;p10"/>
          <p:cNvSpPr/>
          <p:nvPr/>
        </p:nvSpPr>
        <p:spPr>
          <a:xfrm flipH="1">
            <a:off x="6167779" y="197635"/>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2" name="Google Shape;332;p10"/>
          <p:cNvSpPr/>
          <p:nvPr/>
        </p:nvSpPr>
        <p:spPr>
          <a:xfrm flipH="1">
            <a:off x="6160895" y="149458"/>
            <a:ext cx="4884666" cy="6232550"/>
          </a:xfrm>
          <a:custGeom>
            <a:avLst/>
            <a:gdLst/>
            <a:ahLst/>
            <a:cxnLst/>
            <a:rect l="l" t="t" r="r" b="b"/>
            <a:pathLst>
              <a:path w="4884666" h="5852160" extrusionOk="0">
                <a:moveTo>
                  <a:pt x="4614768" y="5225845"/>
                </a:moveTo>
                <a:cubicBezTo>
                  <a:pt x="4546347" y="5225845"/>
                  <a:pt x="4490881" y="5281311"/>
                  <a:pt x="4490881" y="5349732"/>
                </a:cubicBezTo>
                <a:cubicBezTo>
                  <a:pt x="4490881" y="5418153"/>
                  <a:pt x="4546347" y="5473619"/>
                  <a:pt x="4614768" y="5473619"/>
                </a:cubicBezTo>
                <a:cubicBezTo>
                  <a:pt x="4683189" y="5473619"/>
                  <a:pt x="4738655" y="5418153"/>
                  <a:pt x="4738655" y="5349732"/>
                </a:cubicBezTo>
                <a:cubicBezTo>
                  <a:pt x="4738655" y="5281311"/>
                  <a:pt x="4683189" y="5225845"/>
                  <a:pt x="4614768" y="5225845"/>
                </a:cubicBezTo>
                <a:close/>
                <a:moveTo>
                  <a:pt x="4614768" y="4682010"/>
                </a:moveTo>
                <a:cubicBezTo>
                  <a:pt x="4546347" y="4682010"/>
                  <a:pt x="4490881" y="4737476"/>
                  <a:pt x="4490881" y="4805897"/>
                </a:cubicBezTo>
                <a:cubicBezTo>
                  <a:pt x="4490881" y="4874318"/>
                  <a:pt x="4546347" y="4929784"/>
                  <a:pt x="4614768" y="4929784"/>
                </a:cubicBezTo>
                <a:cubicBezTo>
                  <a:pt x="4683189" y="4929784"/>
                  <a:pt x="4738655" y="4874318"/>
                  <a:pt x="4738655" y="4805897"/>
                </a:cubicBezTo>
                <a:cubicBezTo>
                  <a:pt x="4738655" y="4737476"/>
                  <a:pt x="4683189" y="4682010"/>
                  <a:pt x="4614768" y="4682010"/>
                </a:cubicBezTo>
                <a:close/>
                <a:moveTo>
                  <a:pt x="4614768" y="4138177"/>
                </a:moveTo>
                <a:cubicBezTo>
                  <a:pt x="4546347" y="4138177"/>
                  <a:pt x="4490881" y="4193643"/>
                  <a:pt x="4490881" y="4262064"/>
                </a:cubicBezTo>
                <a:cubicBezTo>
                  <a:pt x="4490881" y="4330485"/>
                  <a:pt x="4546347" y="4385951"/>
                  <a:pt x="4614768" y="4385951"/>
                </a:cubicBezTo>
                <a:cubicBezTo>
                  <a:pt x="4683189" y="4385951"/>
                  <a:pt x="4738655" y="4330485"/>
                  <a:pt x="4738655" y="4262064"/>
                </a:cubicBezTo>
                <a:cubicBezTo>
                  <a:pt x="4738655" y="4193643"/>
                  <a:pt x="4683189" y="4138177"/>
                  <a:pt x="4614768" y="4138177"/>
                </a:cubicBezTo>
                <a:close/>
                <a:moveTo>
                  <a:pt x="4614768" y="3594344"/>
                </a:moveTo>
                <a:cubicBezTo>
                  <a:pt x="4546347" y="3594344"/>
                  <a:pt x="4490881" y="3649810"/>
                  <a:pt x="4490881" y="3718231"/>
                </a:cubicBezTo>
                <a:cubicBezTo>
                  <a:pt x="4490881" y="3786652"/>
                  <a:pt x="4546347" y="3842118"/>
                  <a:pt x="4614768" y="3842118"/>
                </a:cubicBezTo>
                <a:cubicBezTo>
                  <a:pt x="4683189" y="3842118"/>
                  <a:pt x="4738655" y="3786652"/>
                  <a:pt x="4738655" y="3718231"/>
                </a:cubicBezTo>
                <a:cubicBezTo>
                  <a:pt x="4738655" y="3649810"/>
                  <a:pt x="4683189" y="3594344"/>
                  <a:pt x="4614768" y="3594344"/>
                </a:cubicBezTo>
                <a:close/>
                <a:moveTo>
                  <a:pt x="4614768" y="3050511"/>
                </a:moveTo>
                <a:cubicBezTo>
                  <a:pt x="4546347" y="3050511"/>
                  <a:pt x="4490881" y="3105977"/>
                  <a:pt x="4490881" y="3174398"/>
                </a:cubicBezTo>
                <a:cubicBezTo>
                  <a:pt x="4490881" y="3242819"/>
                  <a:pt x="4546347" y="3298285"/>
                  <a:pt x="4614768" y="3298285"/>
                </a:cubicBezTo>
                <a:cubicBezTo>
                  <a:pt x="4683189" y="3298285"/>
                  <a:pt x="4738655" y="3242819"/>
                  <a:pt x="4738655" y="3174398"/>
                </a:cubicBezTo>
                <a:cubicBezTo>
                  <a:pt x="4738655" y="3105977"/>
                  <a:pt x="4683189" y="3050511"/>
                  <a:pt x="4614768" y="3050511"/>
                </a:cubicBezTo>
                <a:close/>
                <a:moveTo>
                  <a:pt x="4614768" y="2506678"/>
                </a:moveTo>
                <a:cubicBezTo>
                  <a:pt x="4546347" y="2506678"/>
                  <a:pt x="4490881" y="2562144"/>
                  <a:pt x="4490881" y="2630565"/>
                </a:cubicBezTo>
                <a:cubicBezTo>
                  <a:pt x="4490881" y="2698986"/>
                  <a:pt x="4546347" y="2754452"/>
                  <a:pt x="4614768" y="2754452"/>
                </a:cubicBezTo>
                <a:cubicBezTo>
                  <a:pt x="4683189" y="2754452"/>
                  <a:pt x="4738655" y="2698986"/>
                  <a:pt x="4738655" y="2630565"/>
                </a:cubicBezTo>
                <a:cubicBezTo>
                  <a:pt x="4738655" y="2562144"/>
                  <a:pt x="4683189" y="2506678"/>
                  <a:pt x="4614768" y="2506678"/>
                </a:cubicBezTo>
                <a:close/>
                <a:moveTo>
                  <a:pt x="4614768" y="1962845"/>
                </a:moveTo>
                <a:cubicBezTo>
                  <a:pt x="4546347" y="1962845"/>
                  <a:pt x="4490881" y="2018311"/>
                  <a:pt x="4490881" y="2086732"/>
                </a:cubicBezTo>
                <a:cubicBezTo>
                  <a:pt x="4490881" y="2155153"/>
                  <a:pt x="4546347" y="2210619"/>
                  <a:pt x="4614768" y="2210619"/>
                </a:cubicBezTo>
                <a:cubicBezTo>
                  <a:pt x="4683189" y="2210619"/>
                  <a:pt x="4738655" y="2155153"/>
                  <a:pt x="4738655" y="2086732"/>
                </a:cubicBezTo>
                <a:cubicBezTo>
                  <a:pt x="4738655" y="2018311"/>
                  <a:pt x="4683189" y="1962845"/>
                  <a:pt x="4614768" y="1962845"/>
                </a:cubicBezTo>
                <a:close/>
                <a:moveTo>
                  <a:pt x="4614768" y="1419013"/>
                </a:moveTo>
                <a:cubicBezTo>
                  <a:pt x="4546347" y="1419013"/>
                  <a:pt x="4490881" y="1474479"/>
                  <a:pt x="4490881" y="1542900"/>
                </a:cubicBezTo>
                <a:cubicBezTo>
                  <a:pt x="4490881" y="1611321"/>
                  <a:pt x="4546347" y="1666786"/>
                  <a:pt x="4614768" y="1666786"/>
                </a:cubicBezTo>
                <a:cubicBezTo>
                  <a:pt x="4683189" y="1666786"/>
                  <a:pt x="4738655" y="1611321"/>
                  <a:pt x="4738655" y="1542900"/>
                </a:cubicBezTo>
                <a:cubicBezTo>
                  <a:pt x="4738655" y="1474479"/>
                  <a:pt x="4683189" y="1419013"/>
                  <a:pt x="4614768" y="1419013"/>
                </a:cubicBezTo>
                <a:close/>
                <a:moveTo>
                  <a:pt x="4614768" y="875180"/>
                </a:moveTo>
                <a:cubicBezTo>
                  <a:pt x="4546347" y="875180"/>
                  <a:pt x="4490881" y="930646"/>
                  <a:pt x="4490881" y="999067"/>
                </a:cubicBezTo>
                <a:cubicBezTo>
                  <a:pt x="4490881" y="1067488"/>
                  <a:pt x="4546347" y="1122954"/>
                  <a:pt x="4614768" y="1122954"/>
                </a:cubicBezTo>
                <a:cubicBezTo>
                  <a:pt x="4683189" y="1122954"/>
                  <a:pt x="4738655" y="1067488"/>
                  <a:pt x="4738655" y="999067"/>
                </a:cubicBezTo>
                <a:cubicBezTo>
                  <a:pt x="4738655" y="930646"/>
                  <a:pt x="4683189" y="875180"/>
                  <a:pt x="4614768" y="875180"/>
                </a:cubicBezTo>
                <a:close/>
                <a:moveTo>
                  <a:pt x="4614768" y="331347"/>
                </a:moveTo>
                <a:cubicBezTo>
                  <a:pt x="4546347" y="331347"/>
                  <a:pt x="4490881" y="386813"/>
                  <a:pt x="4490881" y="455234"/>
                </a:cubicBezTo>
                <a:cubicBezTo>
                  <a:pt x="4490881" y="523655"/>
                  <a:pt x="4546347" y="579121"/>
                  <a:pt x="4614768" y="579121"/>
                </a:cubicBezTo>
                <a:cubicBezTo>
                  <a:pt x="4683189" y="579121"/>
                  <a:pt x="4738655" y="523655"/>
                  <a:pt x="4738655" y="455234"/>
                </a:cubicBezTo>
                <a:cubicBezTo>
                  <a:pt x="4738655" y="386813"/>
                  <a:pt x="4683189" y="331347"/>
                  <a:pt x="4614768" y="331347"/>
                </a:cubicBezTo>
                <a:close/>
                <a:moveTo>
                  <a:pt x="0" y="0"/>
                </a:moveTo>
                <a:lnTo>
                  <a:pt x="4884666" y="0"/>
                </a:lnTo>
                <a:lnTo>
                  <a:pt x="4884666" y="5852160"/>
                </a:lnTo>
                <a:lnTo>
                  <a:pt x="0" y="5852160"/>
                </a:lnTo>
                <a:close/>
              </a:path>
            </a:pathLst>
          </a:custGeom>
          <a:solidFill>
            <a:srgbClr val="F7F4F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33" name="Google Shape;333;p10"/>
          <p:cNvGrpSpPr/>
          <p:nvPr/>
        </p:nvGrpSpPr>
        <p:grpSpPr>
          <a:xfrm>
            <a:off x="5711068" y="542747"/>
            <a:ext cx="814200" cy="5409787"/>
            <a:chOff x="5669772" y="784614"/>
            <a:chExt cx="814200" cy="5409787"/>
          </a:xfrm>
        </p:grpSpPr>
        <p:sp>
          <p:nvSpPr>
            <p:cNvPr id="334" name="Google Shape;334;p10"/>
            <p:cNvSpPr/>
            <p:nvPr/>
          </p:nvSpPr>
          <p:spPr>
            <a:xfrm>
              <a:off x="5669772" y="784614"/>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5" name="Google Shape;335;p10"/>
            <p:cNvSpPr/>
            <p:nvPr/>
          </p:nvSpPr>
          <p:spPr>
            <a:xfrm>
              <a:off x="5669772" y="13670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6" name="Google Shape;336;p10"/>
            <p:cNvSpPr/>
            <p:nvPr/>
          </p:nvSpPr>
          <p:spPr>
            <a:xfrm>
              <a:off x="5669772" y="1949388"/>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7" name="Google Shape;337;p10"/>
            <p:cNvSpPr/>
            <p:nvPr/>
          </p:nvSpPr>
          <p:spPr>
            <a:xfrm>
              <a:off x="5669772" y="2531775"/>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8" name="Google Shape;338;p10"/>
            <p:cNvSpPr/>
            <p:nvPr/>
          </p:nvSpPr>
          <p:spPr>
            <a:xfrm>
              <a:off x="5669772" y="3114162"/>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9" name="Google Shape;339;p10"/>
            <p:cNvSpPr/>
            <p:nvPr/>
          </p:nvSpPr>
          <p:spPr>
            <a:xfrm>
              <a:off x="5669772" y="3696549"/>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0" name="Google Shape;340;p10"/>
            <p:cNvSpPr/>
            <p:nvPr/>
          </p:nvSpPr>
          <p:spPr>
            <a:xfrm>
              <a:off x="5669772" y="4278936"/>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1" name="Google Shape;341;p10"/>
            <p:cNvSpPr/>
            <p:nvPr/>
          </p:nvSpPr>
          <p:spPr>
            <a:xfrm>
              <a:off x="5669772" y="4861323"/>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2" name="Google Shape;342;p10"/>
            <p:cNvSpPr/>
            <p:nvPr/>
          </p:nvSpPr>
          <p:spPr>
            <a:xfrm>
              <a:off x="5669772" y="5443710"/>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3" name="Google Shape;343;p10"/>
            <p:cNvSpPr/>
            <p:nvPr/>
          </p:nvSpPr>
          <p:spPr>
            <a:xfrm>
              <a:off x="5669772" y="6026101"/>
              <a:ext cx="814200" cy="168300"/>
            </a:xfrm>
            <a:prstGeom prst="roundRect">
              <a:avLst>
                <a:gd name="adj" fmla="val 50000"/>
              </a:avLst>
            </a:prstGeom>
            <a:gradFill>
              <a:gsLst>
                <a:gs pos="0">
                  <a:schemeClr val="lt2"/>
                </a:gs>
                <a:gs pos="47000">
                  <a:srgbClr val="7F7F7F"/>
                </a:gs>
                <a:gs pos="100000">
                  <a:schemeClr val="lt2"/>
                </a:gs>
              </a:gsLst>
              <a:lin ang="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pic>
        <p:nvPicPr>
          <p:cNvPr id="344" name="Google Shape;344;p10" descr="A picture containing drawing&#10;&#10;Description automatically generated"/>
          <p:cNvPicPr preferRelativeResize="0"/>
          <p:nvPr/>
        </p:nvPicPr>
        <p:blipFill rotWithShape="1">
          <a:blip r:embed="rId2">
            <a:alphaModFix amt="14000"/>
          </a:blip>
          <a:srcRect/>
          <a:stretch>
            <a:fillRect/>
          </a:stretch>
        </p:blipFill>
        <p:spPr>
          <a:xfrm>
            <a:off x="6621947" y="386549"/>
            <a:ext cx="4215167" cy="5858763"/>
          </a:xfrm>
          <a:prstGeom prst="rect">
            <a:avLst/>
          </a:prstGeom>
          <a:noFill/>
          <a:ln>
            <a:noFill/>
          </a:ln>
        </p:spPr>
      </p:pic>
      <p:sp>
        <p:nvSpPr>
          <p:cNvPr id="345" name="Google Shape;345;p10"/>
          <p:cNvSpPr/>
          <p:nvPr/>
        </p:nvSpPr>
        <p:spPr>
          <a:xfrm rot="5400000" flipH="1">
            <a:off x="2372231" y="5918832"/>
            <a:ext cx="1380600" cy="497400"/>
          </a:xfrm>
          <a:prstGeom prst="chevron">
            <a:avLst>
              <a:gd name="adj" fmla="val 21001"/>
            </a:avLst>
          </a:prstGeom>
          <a:solidFill>
            <a:schemeClr val="accent5"/>
          </a:solidFill>
          <a:ln>
            <a:noFill/>
          </a:ln>
          <a:effectLst>
            <a:outerShdw blurRad="508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46" name="Google Shape;346;p10"/>
          <p:cNvSpPr txBox="1"/>
          <p:nvPr/>
        </p:nvSpPr>
        <p:spPr>
          <a:xfrm rot="5400000">
            <a:off x="10716975" y="7194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A</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47" name="Google Shape;347;p10"/>
          <p:cNvSpPr txBox="1"/>
          <p:nvPr/>
        </p:nvSpPr>
        <p:spPr>
          <a:xfrm rot="5400000">
            <a:off x="10716975" y="20337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B</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48" name="Google Shape;348;p10"/>
          <p:cNvSpPr txBox="1"/>
          <p:nvPr/>
        </p:nvSpPr>
        <p:spPr>
          <a:xfrm rot="5400000">
            <a:off x="10716975" y="3338438"/>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C</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49" name="Google Shape;349;p10"/>
          <p:cNvSpPr txBox="1"/>
          <p:nvPr/>
        </p:nvSpPr>
        <p:spPr>
          <a:xfrm rot="5400000">
            <a:off x="10716975" y="4643200"/>
            <a:ext cx="1148400" cy="4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Dekko" panose="00000500000000000000"/>
                <a:ea typeface="Dekko" panose="00000500000000000000"/>
                <a:cs typeface="Dekko" panose="00000500000000000000"/>
                <a:sym typeface="Dekko" panose="00000500000000000000"/>
              </a:rPr>
              <a:t>TITLE D</a:t>
            </a:r>
            <a:endParaRPr sz="1600">
              <a:solidFill>
                <a:srgbClr val="FFFFFF"/>
              </a:solidFill>
              <a:latin typeface="Dekko" panose="00000500000000000000"/>
              <a:ea typeface="Dekko" panose="00000500000000000000"/>
              <a:cs typeface="Dekko" panose="00000500000000000000"/>
              <a:sym typeface="Dekko" panose="00000500000000000000"/>
            </a:endParaRPr>
          </a:p>
        </p:txBody>
      </p:sp>
      <p:sp>
        <p:nvSpPr>
          <p:cNvPr id="350" name="Google Shape;350;p10"/>
          <p:cNvSpPr txBox="1"/>
          <p:nvPr/>
        </p:nvSpPr>
        <p:spPr>
          <a:xfrm>
            <a:off x="1341525"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351" name="Google Shape;351;p10"/>
          <p:cNvSpPr txBox="1"/>
          <p:nvPr/>
        </p:nvSpPr>
        <p:spPr>
          <a:xfrm>
            <a:off x="6603450" y="472875"/>
            <a:ext cx="1331400" cy="3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rPr>
              <a:t>DATE:</a:t>
            </a:r>
            <a:endParaRPr sz="1200">
              <a:solidFill>
                <a:schemeClr val="dk1"/>
              </a:solidFill>
            </a:endParaRPr>
          </a:p>
        </p:txBody>
      </p:sp>
      <p:sp>
        <p:nvSpPr>
          <p:cNvPr id="352" name="Google Shape;352;p10"/>
          <p:cNvSpPr txBox="1">
            <a:spLocks noGrp="1"/>
          </p:cNvSpPr>
          <p:nvPr>
            <p:ph type="body" idx="1"/>
          </p:nvPr>
        </p:nvSpPr>
        <p:spPr>
          <a:xfrm>
            <a:off x="6650575" y="884375"/>
            <a:ext cx="4215300" cy="5068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
        <p:nvSpPr>
          <p:cNvPr id="353" name="Google Shape;353;p10"/>
          <p:cNvSpPr txBox="1">
            <a:spLocks noGrp="1"/>
          </p:cNvSpPr>
          <p:nvPr>
            <p:ph type="ctrTitle"/>
          </p:nvPr>
        </p:nvSpPr>
        <p:spPr>
          <a:xfrm>
            <a:off x="1341525" y="884375"/>
            <a:ext cx="4215300" cy="5247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4" name="Google Shape;354;p10"/>
          <p:cNvSpPr txBox="1">
            <a:spLocks noGrp="1"/>
          </p:cNvSpPr>
          <p:nvPr>
            <p:ph type="body" idx="2"/>
          </p:nvPr>
        </p:nvSpPr>
        <p:spPr>
          <a:xfrm>
            <a:off x="1329350" y="1628125"/>
            <a:ext cx="4215300" cy="43242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sz="2000"/>
            </a:lvl1pPr>
            <a:lvl2pPr marL="914400" lvl="1" indent="-355600" rtl="0">
              <a:spcBef>
                <a:spcPts val="2100"/>
              </a:spcBef>
              <a:spcAft>
                <a:spcPts val="0"/>
              </a:spcAft>
              <a:buSzPts val="2000"/>
              <a:buChar char="○"/>
              <a:defRPr sz="2000"/>
            </a:lvl2pPr>
            <a:lvl3pPr marL="1371600" lvl="2" indent="-355600" rtl="0">
              <a:spcBef>
                <a:spcPts val="2100"/>
              </a:spcBef>
              <a:spcAft>
                <a:spcPts val="0"/>
              </a:spcAft>
              <a:buSzPts val="2000"/>
              <a:buChar char="■"/>
              <a:defRPr sz="2000"/>
            </a:lvl3pPr>
            <a:lvl4pPr marL="1828800" lvl="3" indent="-355600" rtl="0">
              <a:spcBef>
                <a:spcPts val="2100"/>
              </a:spcBef>
              <a:spcAft>
                <a:spcPts val="0"/>
              </a:spcAft>
              <a:buSzPts val="2000"/>
              <a:buChar char="●"/>
              <a:defRPr sz="2000"/>
            </a:lvl4pPr>
            <a:lvl5pPr marL="2286000" lvl="4" indent="-355600" rtl="0">
              <a:spcBef>
                <a:spcPts val="2100"/>
              </a:spcBef>
              <a:spcAft>
                <a:spcPts val="0"/>
              </a:spcAft>
              <a:buSzPts val="2000"/>
              <a:buChar char="○"/>
              <a:defRPr sz="2000"/>
            </a:lvl5pPr>
            <a:lvl6pPr marL="2743200" lvl="5" indent="-355600" rtl="0">
              <a:spcBef>
                <a:spcPts val="2100"/>
              </a:spcBef>
              <a:spcAft>
                <a:spcPts val="0"/>
              </a:spcAft>
              <a:buSzPts val="2000"/>
              <a:buChar char="■"/>
              <a:defRPr sz="2000"/>
            </a:lvl6pPr>
            <a:lvl7pPr marL="3200400" lvl="6" indent="-355600" rtl="0">
              <a:spcBef>
                <a:spcPts val="2100"/>
              </a:spcBef>
              <a:spcAft>
                <a:spcPts val="0"/>
              </a:spcAft>
              <a:buSzPts val="2000"/>
              <a:buChar char="●"/>
              <a:defRPr sz="2000"/>
            </a:lvl7pPr>
            <a:lvl8pPr marL="3657600" lvl="7" indent="-355600" rtl="0">
              <a:spcBef>
                <a:spcPts val="2100"/>
              </a:spcBef>
              <a:spcAft>
                <a:spcPts val="0"/>
              </a:spcAft>
              <a:buSzPts val="2000"/>
              <a:buChar char="○"/>
              <a:defRPr sz="2000"/>
            </a:lvl8pPr>
            <a:lvl9pPr marL="4114800" lvl="8" indent="-355600" rtl="0">
              <a:spcBef>
                <a:spcPts val="2100"/>
              </a:spcBef>
              <a:spcAft>
                <a:spcPts val="2100"/>
              </a:spcAft>
              <a:buSzPts val="2000"/>
              <a:buChar char="■"/>
              <a:defRPr sz="2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rot="5400000">
            <a:off x="-577600" y="5957850"/>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a:solidFill>
                  <a:srgbClr val="FFFFFF"/>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FFFFFF"/>
              </a:solidFill>
              <a:latin typeface="Barlow Condensed" panose="00000506000000000000"/>
              <a:ea typeface="Barlow Condensed" panose="00000506000000000000"/>
              <a:cs typeface="Barlow Condensed" panose="00000506000000000000"/>
              <a:sym typeface="Barlow Condensed" panose="00000506000000000000"/>
            </a:endParaRPr>
          </a:p>
        </p:txBody>
      </p:sp>
      <p:pic>
        <p:nvPicPr>
          <p:cNvPr id="7" name="Google Shape;7;p1" descr="A wooden door on the side of a hard wood floor&#10;&#10;Description automatically generated"/>
          <p:cNvPicPr preferRelativeResize="0"/>
          <p:nvPr/>
        </p:nvPicPr>
        <p:blipFill rotWithShape="1">
          <a:blip r:embed="rId26"/>
          <a:srcRect/>
          <a:stretch>
            <a:fillRect/>
          </a:stretch>
        </p:blipFill>
        <p:spPr>
          <a:xfrm>
            <a:off x="0" y="0"/>
            <a:ext cx="12192000" cy="6858000"/>
          </a:xfrm>
          <a:prstGeom prst="rect">
            <a:avLst/>
          </a:prstGeom>
          <a:noFill/>
          <a:ln>
            <a:noFill/>
          </a:ln>
        </p:spPr>
      </p:pic>
      <p:sp>
        <p:nvSpPr>
          <p:cNvPr id="8" name="Google Shape;8;p1"/>
          <p:cNvSpPr/>
          <p:nvPr/>
        </p:nvSpPr>
        <p:spPr>
          <a:xfrm>
            <a:off x="582617" y="61923"/>
            <a:ext cx="11074500" cy="6495600"/>
          </a:xfrm>
          <a:prstGeom prst="roundRect">
            <a:avLst>
              <a:gd name="adj" fmla="val 2381"/>
            </a:avLst>
          </a:prstGeom>
          <a:solidFill>
            <a:schemeClr val="accent1"/>
          </a:solidFill>
          <a:ln>
            <a:noFill/>
          </a:ln>
          <a:effectLst>
            <a:outerShdw blurRad="38100" dist="1270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 name="Google Shape;9;p1"/>
          <p:cNvSpPr/>
          <p:nvPr/>
        </p:nvSpPr>
        <p:spPr>
          <a:xfrm>
            <a:off x="681923" y="161229"/>
            <a:ext cx="10857300" cy="6298500"/>
          </a:xfrm>
          <a:prstGeom prst="roundRect">
            <a:avLst>
              <a:gd name="adj" fmla="val 2381"/>
            </a:avLst>
          </a:prstGeom>
          <a:noFill/>
          <a:ln w="19050" cap="flat" cmpd="sng">
            <a:solidFill>
              <a:srgbClr val="D8D8D8"/>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Google Shape;10;p1"/>
          <p:cNvSpPr txBox="1"/>
          <p:nvPr/>
        </p:nvSpPr>
        <p:spPr>
          <a:xfrm rot="5400000">
            <a:off x="-577600" y="336375"/>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a:solidFill>
                  <a:srgbClr val="000000"/>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000000"/>
              </a:solidFill>
              <a:latin typeface="Barlow Condensed" panose="00000506000000000000"/>
              <a:ea typeface="Barlow Condensed" panose="00000506000000000000"/>
              <a:cs typeface="Barlow Condensed" panose="00000506000000000000"/>
              <a:sym typeface="Barlow Condensed" panose="00000506000000000000"/>
            </a:endParaRPr>
          </a:p>
        </p:txBody>
      </p:sp>
      <p:sp>
        <p:nvSpPr>
          <p:cNvPr id="11" name="Google Shape;11;p1"/>
          <p:cNvSpPr txBox="1"/>
          <p:nvPr/>
        </p:nvSpPr>
        <p:spPr>
          <a:xfrm rot="5400000">
            <a:off x="-577600" y="336375"/>
            <a:ext cx="1426800" cy="373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a:solidFill>
                  <a:srgbClr val="000000"/>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000000"/>
              </a:solidFill>
              <a:latin typeface="Barlow Condensed" panose="00000506000000000000"/>
              <a:ea typeface="Barlow Condensed" panose="00000506000000000000"/>
              <a:cs typeface="Barlow Condensed" panose="00000506000000000000"/>
              <a:sym typeface="Barlow Condensed" panose="00000506000000000000"/>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13" name="Google Shape;13;p1"/>
          <p:cNvSpPr/>
          <p:nvPr/>
        </p:nvSpPr>
        <p:spPr>
          <a:xfrm>
            <a:off x="5586689" y="83051"/>
            <a:ext cx="1120800" cy="6471000"/>
          </a:xfrm>
          <a:prstGeom prst="rect">
            <a:avLst/>
          </a:prstGeom>
          <a:solidFill>
            <a:srgbClr val="000000">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 name="Google Shape;14;p1"/>
          <p:cNvSpPr txBox="1">
            <a:spLocks noGrp="1"/>
          </p:cNvSpPr>
          <p:nvPr>
            <p:ph type="title"/>
          </p:nvPr>
        </p:nvSpPr>
        <p:spPr>
          <a:xfrm>
            <a:off x="919000" y="593375"/>
            <a:ext cx="103776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1pPr>
            <a:lvl2pPr lvl="1">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2pPr>
            <a:lvl3pPr lvl="2">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3pPr>
            <a:lvl4pPr lvl="3">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4pPr>
            <a:lvl5pPr lvl="4">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5pPr>
            <a:lvl6pPr lvl="5">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6pPr>
            <a:lvl7pPr lvl="6">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7pPr>
            <a:lvl8pPr lvl="7">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8pPr>
            <a:lvl9pPr lvl="8">
              <a:spcBef>
                <a:spcPts val="0"/>
              </a:spcBef>
              <a:spcAft>
                <a:spcPts val="0"/>
              </a:spcAft>
              <a:buClr>
                <a:schemeClr val="dk1"/>
              </a:buClr>
              <a:buSzPts val="3700"/>
              <a:buFont typeface="Gochi Hand"/>
              <a:buNone/>
              <a:defRPr sz="3700">
                <a:solidFill>
                  <a:schemeClr val="dk1"/>
                </a:solidFill>
                <a:latin typeface="Gochi Hand"/>
                <a:ea typeface="Gochi Hand"/>
                <a:cs typeface="Gochi Hand"/>
                <a:sym typeface="Gochi Hand"/>
              </a:defRPr>
            </a:lvl9pPr>
          </a:lstStyle>
          <a:p>
            <a:endParaRPr/>
          </a:p>
        </p:txBody>
      </p:sp>
      <p:sp>
        <p:nvSpPr>
          <p:cNvPr id="15" name="Google Shape;15;p1"/>
          <p:cNvSpPr txBox="1">
            <a:spLocks noGrp="1"/>
          </p:cNvSpPr>
          <p:nvPr>
            <p:ph type="body" idx="1"/>
          </p:nvPr>
        </p:nvSpPr>
        <p:spPr>
          <a:xfrm>
            <a:off x="6143675" y="1536625"/>
            <a:ext cx="49350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Dekko" panose="00000500000000000000"/>
              <a:buChar char="●"/>
              <a:defRPr sz="2400">
                <a:solidFill>
                  <a:schemeClr val="dk2"/>
                </a:solidFill>
                <a:latin typeface="Dekko" panose="00000500000000000000"/>
                <a:ea typeface="Dekko" panose="00000500000000000000"/>
                <a:cs typeface="Dekko" panose="00000500000000000000"/>
                <a:sym typeface="Dekko" panose="00000500000000000000"/>
              </a:defRPr>
            </a:lvl1pPr>
            <a:lvl2pPr marL="914400" lvl="1"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2pPr>
            <a:lvl3pPr marL="1371600" lvl="2"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3pPr>
            <a:lvl4pPr marL="1828800" lvl="3"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4pPr>
            <a:lvl5pPr marL="2286000" lvl="4"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5pPr>
            <a:lvl6pPr marL="2743200" lvl="5"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6pPr>
            <a:lvl7pPr marL="3200400" lvl="6"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7pPr>
            <a:lvl8pPr marL="3657600" lvl="7" indent="-349250">
              <a:lnSpc>
                <a:spcPct val="115000"/>
              </a:lnSpc>
              <a:spcBef>
                <a:spcPts val="2100"/>
              </a:spcBef>
              <a:spcAft>
                <a:spcPts val="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8pPr>
            <a:lvl9pPr marL="4114800" lvl="8" indent="-349250">
              <a:lnSpc>
                <a:spcPct val="115000"/>
              </a:lnSpc>
              <a:spcBef>
                <a:spcPts val="2100"/>
              </a:spcBef>
              <a:spcAft>
                <a:spcPts val="2100"/>
              </a:spcAft>
              <a:buClr>
                <a:schemeClr val="dk2"/>
              </a:buClr>
              <a:buSzPts val="1900"/>
              <a:buFont typeface="Dekko" panose="00000500000000000000"/>
              <a:buChar char="■"/>
              <a:defRPr sz="1900">
                <a:solidFill>
                  <a:schemeClr val="dk2"/>
                </a:solidFill>
                <a:latin typeface="Dekko" panose="00000500000000000000"/>
                <a:ea typeface="Dekko" panose="00000500000000000000"/>
                <a:cs typeface="Dekko" panose="00000500000000000000"/>
                <a:sym typeface="Dekko" panose="00000500000000000000"/>
              </a:defRPr>
            </a:lvl9pPr>
          </a:lstStyle>
          <a:p>
            <a:endParaRPr/>
          </a:p>
        </p:txBody>
      </p:sp>
      <p:grpSp>
        <p:nvGrpSpPr>
          <p:cNvPr id="16" name="Google Shape;16;p1"/>
          <p:cNvGrpSpPr/>
          <p:nvPr/>
        </p:nvGrpSpPr>
        <p:grpSpPr>
          <a:xfrm>
            <a:off x="1699434" y="2135576"/>
            <a:ext cx="3462922" cy="3710694"/>
            <a:chOff x="1428074" y="1911392"/>
            <a:chExt cx="3462922" cy="3710694"/>
          </a:xfrm>
        </p:grpSpPr>
        <p:sp>
          <p:nvSpPr>
            <p:cNvPr id="17" name="Google Shape;17;p1"/>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8" name="Google Shape;18;p1" descr="A close up of a logo&#10;&#10;Description automatically generated"/>
            <p:cNvPicPr preferRelativeResize="0"/>
            <p:nvPr/>
          </p:nvPicPr>
          <p:blipFill rotWithShape="1">
            <a:blip r:embed="rId27"/>
            <a:srcRect/>
            <a:stretch>
              <a:fillRect/>
            </a:stretch>
          </p:blipFill>
          <p:spPr>
            <a:xfrm>
              <a:off x="1611438" y="2372297"/>
              <a:ext cx="3103361" cy="2962912"/>
            </a:xfrm>
            <a:prstGeom prst="rect">
              <a:avLst/>
            </a:prstGeom>
            <a:noFill/>
            <a:ln>
              <a:noFill/>
            </a:ln>
          </p:spPr>
        </p:pic>
      </p:grpSp>
      <p:grpSp>
        <p:nvGrpSpPr>
          <p:cNvPr id="19" name="Google Shape;19;p1"/>
          <p:cNvGrpSpPr/>
          <p:nvPr/>
        </p:nvGrpSpPr>
        <p:grpSpPr>
          <a:xfrm rot="-243594">
            <a:off x="1473312" y="1325410"/>
            <a:ext cx="3462955" cy="3710729"/>
            <a:chOff x="1428074" y="1911392"/>
            <a:chExt cx="3462922" cy="3710694"/>
          </a:xfrm>
        </p:grpSpPr>
        <p:sp>
          <p:nvSpPr>
            <p:cNvPr id="20" name="Google Shape;20;p1"/>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1" name="Google Shape;21;p1" descr="A close up of a logo&#10;&#10;Description automatically generated"/>
            <p:cNvPicPr preferRelativeResize="0"/>
            <p:nvPr/>
          </p:nvPicPr>
          <p:blipFill rotWithShape="1">
            <a:blip r:embed="rId27"/>
            <a:srcRect/>
            <a:stretch>
              <a:fillRect/>
            </a:stretch>
          </p:blipFill>
          <p:spPr>
            <a:xfrm>
              <a:off x="1611438" y="2372297"/>
              <a:ext cx="3103361" cy="2962912"/>
            </a:xfrm>
            <a:prstGeom prst="rect">
              <a:avLst/>
            </a:prstGeom>
            <a:noFill/>
            <a:ln>
              <a:noFill/>
            </a:ln>
          </p:spPr>
        </p:pic>
      </p:grpSp>
      <p:sp>
        <p:nvSpPr>
          <p:cNvPr id="22" name="Google Shape;22;p1"/>
          <p:cNvSpPr/>
          <p:nvPr/>
        </p:nvSpPr>
        <p:spPr>
          <a:xfrm rot="10800000">
            <a:off x="1132805" y="4170819"/>
            <a:ext cx="4300500" cy="2076600"/>
          </a:xfrm>
          <a:prstGeom prst="round2SameRect">
            <a:avLst>
              <a:gd name="adj1" fmla="val 11553"/>
              <a:gd name="adj2" fmla="val 0"/>
            </a:avLst>
          </a:prstGeom>
          <a:solidFill>
            <a:schemeClr val="accent1"/>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 name="Google Shape;23;p1"/>
          <p:cNvSpPr/>
          <p:nvPr/>
        </p:nvSpPr>
        <p:spPr>
          <a:xfrm rot="10800000">
            <a:off x="1217914" y="4288729"/>
            <a:ext cx="4132800" cy="1852500"/>
          </a:xfrm>
          <a:prstGeom prst="round2SameRect">
            <a:avLst>
              <a:gd name="adj1" fmla="val 9978"/>
              <a:gd name="adj2" fmla="val 0"/>
            </a:avLst>
          </a:prstGeom>
          <a:noFill/>
          <a:ln w="19050" cap="flat" cmpd="sng">
            <a:solidFill>
              <a:srgbClr val="D8D8D8"/>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11.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2.png"/><Relationship Id="rId7"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slide" Target="slide11.xml"/><Relationship Id="rId4" Type="http://schemas.openxmlformats.org/officeDocument/2006/relationships/slide" Target="slide3.xml"/><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10.xml"/><Relationship Id="rId4" Type="http://schemas.openxmlformats.org/officeDocument/2006/relationships/slide" Target="slide1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10.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slide" Target="slide8.xml"/><Relationship Id="rId5" Type="http://schemas.openxmlformats.org/officeDocument/2006/relationships/slide" Target="slide10.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10"/>
        <p:cNvGrpSpPr/>
        <p:nvPr/>
      </p:nvGrpSpPr>
      <p:grpSpPr>
        <a:xfrm>
          <a:off x="0" y="0"/>
          <a:ext cx="0" cy="0"/>
          <a:chOff x="0" y="0"/>
          <a:chExt cx="0" cy="0"/>
        </a:xfrm>
      </p:grpSpPr>
      <p:sp>
        <p:nvSpPr>
          <p:cNvPr id="911" name="Google Shape;911;p26"/>
          <p:cNvSpPr txBox="1">
            <a:spLocks noGrp="1"/>
          </p:cNvSpPr>
          <p:nvPr>
            <p:ph type="ctrTitle"/>
          </p:nvPr>
        </p:nvSpPr>
        <p:spPr>
          <a:xfrm>
            <a:off x="3145835" y="4945670"/>
            <a:ext cx="4215300" cy="12516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PH" altLang="en-GB"/>
              <a:t>cle advocacy</a:t>
            </a:r>
          </a:p>
        </p:txBody>
      </p:sp>
      <p:sp>
        <p:nvSpPr>
          <p:cNvPr id="2" name="Text Box 1"/>
          <p:cNvSpPr txBox="1"/>
          <p:nvPr/>
        </p:nvSpPr>
        <p:spPr>
          <a:xfrm>
            <a:off x="3402330" y="1189355"/>
            <a:ext cx="3702050" cy="829945"/>
          </a:xfrm>
          <a:prstGeom prst="rect">
            <a:avLst/>
          </a:prstGeom>
          <a:noFill/>
        </p:spPr>
        <p:txBody>
          <a:bodyPr wrap="square" rtlCol="0">
            <a:spAutoFit/>
          </a:bodyPr>
          <a:lstStyle/>
          <a:p>
            <a:pPr algn="dist"/>
            <a:r>
              <a:rPr lang="en-PH" altLang="en-US" sz="2400">
                <a:solidFill>
                  <a:schemeClr val="bg1">
                    <a:lumMod val="65000"/>
                  </a:schemeClr>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rPr>
              <a:t>DIGITAL CREATIVE JOURNAL </a:t>
            </a:r>
          </a:p>
          <a:p>
            <a:pPr algn="dist"/>
            <a:r>
              <a:rPr lang="en-PH" altLang="en-US" sz="2400">
                <a:solidFill>
                  <a:schemeClr val="bg1">
                    <a:lumMod val="65000"/>
                  </a:schemeClr>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rPr>
              <a:t>PERFORMANCE TASK</a:t>
            </a:r>
          </a:p>
        </p:txBody>
      </p:sp>
      <p:pic>
        <p:nvPicPr>
          <p:cNvPr id="100" name="Picture 99"/>
          <p:cNvPicPr/>
          <p:nvPr/>
        </p:nvPicPr>
        <p:blipFill>
          <a:blip r:embed="rId3"/>
          <a:srcRect l="-10709" t="27424" r="-29604" b="-4152"/>
          <a:stretch>
            <a:fillRect/>
          </a:stretch>
        </p:blipFill>
        <p:spPr>
          <a:xfrm>
            <a:off x="3402330" y="2404110"/>
            <a:ext cx="4390390" cy="2541270"/>
          </a:xfrm>
          <a:prstGeom prst="rect">
            <a:avLst/>
          </a:prstGeom>
          <a:noFill/>
          <a:ln w="9525">
            <a:noFill/>
          </a:ln>
          <a:effectLst>
            <a:softEdge rad="31750"/>
          </a:effectLst>
        </p:spPr>
      </p:pic>
      <p:sp>
        <p:nvSpPr>
          <p:cNvPr id="3" name="Text Box 2"/>
          <p:cNvSpPr txBox="1"/>
          <p:nvPr/>
        </p:nvSpPr>
        <p:spPr>
          <a:xfrm rot="720000">
            <a:off x="8296275" y="2000885"/>
            <a:ext cx="2900680" cy="1938020"/>
          </a:xfrm>
          <a:prstGeom prst="rect">
            <a:avLst/>
          </a:prstGeom>
          <a:noFill/>
        </p:spPr>
        <p:txBody>
          <a:bodyPr wrap="square" rtlCol="0">
            <a:spAutoFit/>
          </a:bodyPr>
          <a:lstStyle/>
          <a:p>
            <a:r>
              <a:rPr lang="en-PH" altLang="en-US" sz="2400">
                <a:latin typeface="Bahnschrift Light Condensed" panose="020B0502040204020203" charset="0"/>
                <a:cs typeface="Bahnschrift Light Condensed" panose="020B0502040204020203" charset="0"/>
              </a:rPr>
              <a:t>Our honorable Christian Living Education teacher Mr. Rainheart Pinuela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34"/>
          <p:cNvSpPr/>
          <p:nvPr/>
        </p:nvSpPr>
        <p:spPr>
          <a:xfrm rot="405102">
            <a:off x="7289808" y="2227774"/>
            <a:ext cx="3460952" cy="3708583"/>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52" name="Google Shape;1052;p34"/>
          <p:cNvSpPr txBox="1">
            <a:spLocks noGrp="1"/>
          </p:cNvSpPr>
          <p:nvPr>
            <p:ph type="body" idx="1"/>
          </p:nvPr>
        </p:nvSpPr>
        <p:spPr>
          <a:xfrm rot="401868">
            <a:off x="7386053" y="2623613"/>
            <a:ext cx="3004304" cy="2916708"/>
          </a:xfrm>
          <a:prstGeom prst="rect">
            <a:avLst/>
          </a:prstGeom>
        </p:spPr>
        <p:txBody>
          <a:bodyPr spcFirstLastPara="1" wrap="square" lIns="121900" tIns="121900" rIns="121900" bIns="121900" anchor="ctr" anchorCtr="0">
            <a:noAutofit/>
          </a:bodyPr>
          <a:lstStyle/>
          <a:p>
            <a:pPr marL="0" indent="0" algn="ctr">
              <a:spcAft>
                <a:spcPts val="2100"/>
              </a:spcAft>
              <a:buNone/>
            </a:pPr>
            <a:r>
              <a:rPr sz="1800" b="1" dirty="0">
                <a:latin typeface="Bernard MT Condensed"/>
              </a:rPr>
              <a:t>1 Corinthians 6:12</a:t>
            </a:r>
            <a:r>
              <a:rPr lang="en-US" sz="1800" b="1" dirty="0">
                <a:latin typeface="Bernard MT Condensed"/>
              </a:rPr>
              <a:t> </a:t>
            </a:r>
            <a:endParaRPr lang="en-US"/>
          </a:p>
          <a:p>
            <a:pPr marL="0" lvl="0" indent="0" algn="ctr" rtl="0">
              <a:spcBef>
                <a:spcPts val="0"/>
              </a:spcBef>
              <a:spcAft>
                <a:spcPts val="2100"/>
              </a:spcAft>
              <a:buNone/>
            </a:pPr>
            <a:r>
              <a:rPr sz="1800" b="1" dirty="0"/>
              <a:t>“All things are lawful for me,” but not all things are helpful. “All things are lawful for me,” but I will not be enslaved by anything.</a:t>
            </a:r>
          </a:p>
        </p:txBody>
      </p:sp>
      <p:sp>
        <p:nvSpPr>
          <p:cNvPr id="1053" name="Google Shape;1053;p34"/>
          <p:cNvSpPr/>
          <p:nvPr/>
        </p:nvSpPr>
        <p:spPr>
          <a:xfrm rot="-8658596">
            <a:off x="6570692" y="5062103"/>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panose="020F0502020204030204"/>
              <a:buNone/>
            </a:pPr>
            <a:endParaRPr sz="4800" b="1" i="0" u="none" strike="noStrike" cap="none">
              <a:solidFill>
                <a:srgbClr val="FFFFFF"/>
              </a:solidFill>
              <a:latin typeface="Coming Soon" panose="02000000000000000000"/>
              <a:ea typeface="Coming Soon" panose="02000000000000000000"/>
              <a:cs typeface="Coming Soon" panose="02000000000000000000"/>
              <a:sym typeface="Coming Soon" panose="02000000000000000000"/>
            </a:endParaRPr>
          </a:p>
        </p:txBody>
      </p:sp>
      <p:sp>
        <p:nvSpPr>
          <p:cNvPr id="1056" name="Google Shape;1056;p34">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a:hlinkClick r:id="rId5" action="ppaction://hlinksldjump"/>
          </p:cNvPr>
          <p:cNvSpPr/>
          <p:nvPr/>
        </p:nvSpPr>
        <p:spPr>
          <a:xfrm rot="-5400000">
            <a:off x="2186175"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a:hlinkClick r:id="rId6" action="ppaction://hlinksldjump"/>
          </p:cNvPr>
          <p:cNvSpPr/>
          <p:nvPr/>
        </p:nvSpPr>
        <p:spPr>
          <a:xfrm rot="-5400000">
            <a:off x="1471825"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a:hlinkClick r:id="rId7"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a:hlinkClick r:id="rId7"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a:hlinkClick r:id="rId7"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a:hlinkClick r:id="rId7"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55;p34"/>
          <p:cNvSpPr txBox="1"/>
          <p:nvPr/>
        </p:nvSpPr>
        <p:spPr>
          <a:xfrm>
            <a:off x="1359362" y="742104"/>
            <a:ext cx="4215300" cy="45102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Dekko" panose="00000500000000000000"/>
              <a:buChar char="●"/>
              <a:defRPr sz="2400" b="0" i="0" u="none" strike="noStrike" cap="none">
                <a:solidFill>
                  <a:schemeClr val="dk2"/>
                </a:solidFill>
                <a:latin typeface="Dekko" panose="00000500000000000000"/>
                <a:ea typeface="Dekko" panose="00000500000000000000"/>
                <a:cs typeface="Dekko" panose="00000500000000000000"/>
                <a:sym typeface="Dekko" panose="00000500000000000000"/>
              </a:defRPr>
            </a:lvl1pPr>
            <a:lvl2pPr marL="914400" marR="0" lvl="1"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2pPr>
            <a:lvl3pPr marL="1371600" marR="0" lvl="2"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3pPr>
            <a:lvl4pPr marL="1828800" marR="0" lvl="3"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4pPr>
            <a:lvl5pPr marL="2286000" marR="0" lvl="4"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5pPr>
            <a:lvl6pPr marL="2743200" marR="0" lvl="5"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6pPr>
            <a:lvl7pPr marL="3200400" marR="0" lvl="6"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7pPr>
            <a:lvl8pPr marL="3657600" marR="0" lvl="7" indent="-349250" algn="l" rtl="0">
              <a:lnSpc>
                <a:spcPct val="115000"/>
              </a:lnSpc>
              <a:spcBef>
                <a:spcPts val="2100"/>
              </a:spcBef>
              <a:spcAft>
                <a:spcPts val="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8pPr>
            <a:lvl9pPr marL="4114800" marR="0" lvl="8" indent="-349250" algn="l" rtl="0">
              <a:lnSpc>
                <a:spcPct val="115000"/>
              </a:lnSpc>
              <a:spcBef>
                <a:spcPts val="2100"/>
              </a:spcBef>
              <a:spcAft>
                <a:spcPts val="2100"/>
              </a:spcAft>
              <a:buClr>
                <a:schemeClr val="dk2"/>
              </a:buClr>
              <a:buSzPts val="1900"/>
              <a:buFont typeface="Dekko" panose="00000500000000000000"/>
              <a:buChar char="■"/>
              <a:defRPr sz="1900" b="0" i="0" u="none" strike="noStrike" cap="none">
                <a:solidFill>
                  <a:schemeClr val="dk2"/>
                </a:solidFill>
                <a:latin typeface="Dekko" panose="00000500000000000000"/>
                <a:ea typeface="Dekko" panose="00000500000000000000"/>
                <a:cs typeface="Dekko" panose="00000500000000000000"/>
                <a:sym typeface="Dekko" panose="00000500000000000000"/>
              </a:defRPr>
            </a:lvl9pPr>
          </a:lstStyle>
          <a:p>
            <a:pPr marL="0" indent="0">
              <a:spcAft>
                <a:spcPts val="2100"/>
              </a:spcAft>
              <a:buNone/>
            </a:pPr>
            <a:r>
              <a:rPr lang="en-PH" sz="1800" dirty="0">
                <a:latin typeface="SimSun"/>
              </a:rPr>
              <a:t>Typically a gaming addict will have a level of severity resulting in “significant impairment in personal, family, social, educational, occupational or other important areas of functioning,” </a:t>
            </a:r>
          </a:p>
          <a:p>
            <a:pPr marL="0" lvl="0" indent="0" algn="l" rtl="0">
              <a:spcBef>
                <a:spcPts val="0"/>
              </a:spcBef>
              <a:spcAft>
                <a:spcPts val="2100"/>
              </a:spcAft>
              <a:buNone/>
            </a:pPr>
            <a:r>
              <a:rPr lang="en-PH" sz="1800" dirty="0">
                <a:latin typeface="SimSun"/>
              </a:rPr>
              <a:t>“For the addict to see the results of their behavior absent of your help and support. By letting go you are allowing them the opportunity to be held accountable. Enabling disables God’s work. “</a:t>
            </a:r>
          </a:p>
        </p:txBody>
      </p:sp>
      <p:sp>
        <p:nvSpPr>
          <p:cNvPr id="3" name="Text Box 2"/>
          <p:cNvSpPr txBox="1"/>
          <p:nvPr/>
        </p:nvSpPr>
        <p:spPr>
          <a:xfrm>
            <a:off x="6707505" y="822325"/>
            <a:ext cx="3453130" cy="1015663"/>
          </a:xfrm>
          <a:prstGeom prst="rect">
            <a:avLst/>
          </a:prstGeom>
          <a:noFill/>
        </p:spPr>
        <p:txBody>
          <a:bodyPr wrap="square" lIns="91440" tIns="45720" rIns="91440" bIns="45720" rtlCol="0" anchor="t">
            <a:spAutoFit/>
          </a:bodyPr>
          <a:lstStyle/>
          <a:p>
            <a:r>
              <a:rPr lang="en-PH" altLang="en-US" sz="2000" dirty="0">
                <a:latin typeface="SimSun"/>
                <a:ea typeface="SimSun"/>
                <a:cs typeface="Dekko"/>
              </a:rPr>
              <a:t>So we as a young</a:t>
            </a:r>
            <a:endParaRPr lang="en-US"/>
          </a:p>
          <a:p>
            <a:r>
              <a:rPr lang="en-PH" altLang="en-US" sz="2000" dirty="0">
                <a:latin typeface="SimSun"/>
                <a:ea typeface="SimSun"/>
                <a:cs typeface="Dekko"/>
              </a:rPr>
              <a:t> La </a:t>
            </a:r>
            <a:r>
              <a:rPr lang="en-PH" altLang="en-US" sz="2000" dirty="0" err="1">
                <a:latin typeface="SimSun"/>
                <a:ea typeface="SimSun"/>
                <a:cs typeface="Dekko"/>
              </a:rPr>
              <a:t>sallian</a:t>
            </a:r>
            <a:r>
              <a:rPr lang="en-PH" altLang="en-US" sz="2000" dirty="0">
                <a:latin typeface="SimSun"/>
                <a:ea typeface="SimSun"/>
                <a:cs typeface="Dekko"/>
              </a:rPr>
              <a:t> must help those in need.</a:t>
            </a:r>
            <a:endParaRPr lang="en-P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93" name="Google Shape;1093;p36"/>
          <p:cNvSpPr txBox="1">
            <a:spLocks noGrp="1"/>
          </p:cNvSpPr>
          <p:nvPr>
            <p:ph type="ctrTitle"/>
          </p:nvPr>
        </p:nvSpPr>
        <p:spPr>
          <a:xfrm>
            <a:off x="1430425" y="1596210"/>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PH" sz="3000">
                <a:latin typeface="Bernard MT Condensed"/>
              </a:rPr>
              <a:t>What are the ways to prevent and stop addiction?</a:t>
            </a:r>
          </a:p>
        </p:txBody>
      </p:sp>
      <p:sp>
        <p:nvSpPr>
          <p:cNvPr id="1094" name="Google Shape;1094;p36"/>
          <p:cNvSpPr txBox="1">
            <a:spLocks noGrp="1"/>
          </p:cNvSpPr>
          <p:nvPr>
            <p:ph type="body" idx="2"/>
          </p:nvPr>
        </p:nvSpPr>
        <p:spPr>
          <a:xfrm>
            <a:off x="6681690" y="74287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PH" altLang="en-GB" sz="1100">
                <a:latin typeface="SimSun"/>
                <a:ea typeface="SimSun"/>
              </a:rPr>
              <a:t>*</a:t>
            </a:r>
            <a:r>
              <a:rPr lang="en-GB" sz="1100">
                <a:latin typeface="SimSun"/>
                <a:ea typeface="SimSun"/>
              </a:rPr>
              <a:t>Limit how much money you spend on video games</a:t>
            </a:r>
            <a:r>
              <a:rPr lang="en-PH" altLang="en-GB" sz="1100">
                <a:latin typeface="SimSun"/>
                <a:ea typeface="SimSun"/>
              </a:rPr>
              <a:t>-</a:t>
            </a:r>
            <a:r>
              <a:rPr lang="en-GB" sz="1100">
                <a:latin typeface="SimSun"/>
                <a:ea typeface="SimSun"/>
              </a:rPr>
              <a:t>If you set aside $60 a month for games, then, for the most part, you are just buying one to two games per month. If you limit your spending, you limit your addiction.</a:t>
            </a:r>
          </a:p>
          <a:p>
            <a:pPr marL="0" lvl="0" indent="0" algn="l" rtl="0">
              <a:spcBef>
                <a:spcPts val="0"/>
              </a:spcBef>
              <a:spcAft>
                <a:spcPts val="2100"/>
              </a:spcAft>
              <a:buNone/>
            </a:pPr>
            <a:r>
              <a:rPr lang="en-PH" altLang="en-GB" sz="1100">
                <a:latin typeface="SimSun"/>
                <a:ea typeface="SimSun"/>
              </a:rPr>
              <a:t>*</a:t>
            </a:r>
            <a:r>
              <a:rPr lang="en-GB" sz="1100">
                <a:latin typeface="SimSun"/>
                <a:ea typeface="SimSun"/>
              </a:rPr>
              <a:t>Choose games with physical activity</a:t>
            </a:r>
            <a:r>
              <a:rPr lang="en-PH" altLang="en-GB" sz="1100">
                <a:latin typeface="SimSun"/>
                <a:ea typeface="SimSun"/>
              </a:rPr>
              <a:t>-</a:t>
            </a:r>
            <a:r>
              <a:rPr lang="en-GB" sz="1100">
                <a:latin typeface="SimSun"/>
                <a:ea typeface="SimSun"/>
              </a:rPr>
              <a:t> Games are becoming more movement-based. Some require you to stand and move your body. While they are still video games, they can encourage exercise.</a:t>
            </a:r>
          </a:p>
          <a:p>
            <a:pPr marL="0" lvl="0" indent="0" algn="l" rtl="0">
              <a:spcBef>
                <a:spcPts val="0"/>
              </a:spcBef>
              <a:spcAft>
                <a:spcPts val="2100"/>
              </a:spcAft>
              <a:buNone/>
            </a:pPr>
            <a:r>
              <a:rPr lang="en-PH" altLang="en-GB" sz="1100">
                <a:latin typeface="SimSun"/>
                <a:ea typeface="SimSun"/>
              </a:rPr>
              <a:t>*</a:t>
            </a:r>
            <a:r>
              <a:rPr lang="en-GB" sz="1100">
                <a:latin typeface="SimSun"/>
                <a:ea typeface="SimSun"/>
              </a:rPr>
              <a:t>Seek help</a:t>
            </a:r>
            <a:r>
              <a:rPr lang="en-PH" altLang="en-GB" sz="1100">
                <a:latin typeface="SimSun"/>
                <a:ea typeface="SimSun"/>
              </a:rPr>
              <a:t>- </a:t>
            </a:r>
            <a:r>
              <a:rPr lang="en-GB" sz="1100">
                <a:latin typeface="SimSun"/>
                <a:ea typeface="SimSun"/>
              </a:rPr>
              <a:t>There could be an underlying issue that causes such an addiction. Seeking a mental health professional is not a bad thing and is nothing to be ashamed of. You can talk to your primary care physician about it as well.</a:t>
            </a:r>
          </a:p>
          <a:p>
            <a:pPr marL="0" lvl="0" indent="0" algn="l" rtl="0">
              <a:spcBef>
                <a:spcPts val="0"/>
              </a:spcBef>
              <a:spcAft>
                <a:spcPts val="2100"/>
              </a:spcAft>
              <a:buNone/>
            </a:pPr>
            <a:r>
              <a:rPr lang="en-PH" altLang="en-GB" sz="1100">
                <a:latin typeface="SimSun"/>
                <a:ea typeface="SimSun"/>
              </a:rPr>
              <a:t>*</a:t>
            </a:r>
            <a:r>
              <a:rPr lang="en-GB" sz="1100">
                <a:latin typeface="SimSun"/>
                <a:ea typeface="SimSun"/>
              </a:rPr>
              <a:t>Find other hobbie</a:t>
            </a:r>
            <a:r>
              <a:rPr lang="en-PH" altLang="en-GB" sz="1100">
                <a:latin typeface="SimSun"/>
                <a:ea typeface="SimSun"/>
              </a:rPr>
              <a:t>s-</a:t>
            </a:r>
            <a:r>
              <a:rPr lang="en-GB" sz="1100">
                <a:latin typeface="SimSun"/>
                <a:ea typeface="SimSun"/>
              </a:rPr>
              <a:t> Start a collection of some sort, do some gardening, etc. Something else to keep your hands and mind busy. Some of these you can also include your friends and family.</a:t>
            </a:r>
          </a:p>
          <a:p>
            <a:pPr marL="0" lvl="0" indent="0" algn="l" rtl="0">
              <a:spcBef>
                <a:spcPts val="0"/>
              </a:spcBef>
              <a:spcAft>
                <a:spcPts val="2100"/>
              </a:spcAft>
              <a:buNone/>
            </a:pPr>
            <a:r>
              <a:rPr lang="en-PH" altLang="en-GB" sz="1100">
                <a:latin typeface="SimSun"/>
                <a:ea typeface="SimSun"/>
              </a:rPr>
              <a:t>*</a:t>
            </a:r>
            <a:r>
              <a:rPr lang="en-GB" sz="1100">
                <a:latin typeface="SimSun"/>
                <a:ea typeface="SimSun"/>
              </a:rPr>
              <a:t>Reevaluate your life</a:t>
            </a:r>
            <a:r>
              <a:rPr lang="en-PH" altLang="en-GB" sz="1100">
                <a:latin typeface="SimSun"/>
                <a:ea typeface="SimSun"/>
              </a:rPr>
              <a:t>-</a:t>
            </a:r>
            <a:r>
              <a:rPr lang="en-GB" sz="1100">
                <a:latin typeface="SimSun"/>
                <a:ea typeface="SimSun"/>
              </a:rPr>
              <a:t> Look at your life as it is now. What could be better? Maybe there is a job you didn't get due to your video game addiction. Maybe you missed a child's event at school. Take those wrongs and try to make them right.</a:t>
            </a:r>
          </a:p>
        </p:txBody>
      </p:sp>
      <p:sp>
        <p:nvSpPr>
          <p:cNvPr id="1095" name="Google Shape;1095;p36">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6">
            <a:hlinkClick r:id="rId7" action="ppaction://hlinksldjump"/>
          </p:cNvPr>
          <p:cNvSpPr/>
          <p:nvPr/>
        </p:nvSpPr>
        <p:spPr>
          <a:xfrm>
            <a:off x="11071800" y="360525"/>
            <a:ext cx="437100" cy="111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a:hlinkClick r:id="rId7" action="ppaction://hlinksldjump"/>
          </p:cNvPr>
          <p:cNvSpPr/>
          <p:nvPr/>
        </p:nvSpPr>
        <p:spPr>
          <a:xfrm>
            <a:off x="11071800" y="2960050"/>
            <a:ext cx="437100" cy="111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a:hlinkClick r:id="rId7" action="ppaction://hlinksldjump"/>
          </p:cNvPr>
          <p:cNvSpPr/>
          <p:nvPr/>
        </p:nvSpPr>
        <p:spPr>
          <a:xfrm>
            <a:off x="11071800" y="4314150"/>
            <a:ext cx="437100" cy="1114200"/>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1104" name="Google Shape;1104;p36">
            <a:hlinkClick r:id="rId7" action="ppaction://hlinksldjump"/>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Box 2"/>
          <p:cNvSpPr txBox="1"/>
          <p:nvPr/>
        </p:nvSpPr>
        <p:spPr>
          <a:xfrm>
            <a:off x="1434465" y="2784475"/>
            <a:ext cx="4003040" cy="2631490"/>
          </a:xfrm>
          <a:prstGeom prst="rect">
            <a:avLst/>
          </a:prstGeom>
          <a:noFill/>
        </p:spPr>
        <p:txBody>
          <a:bodyPr wrap="square" rtlCol="0">
            <a:spAutoFit/>
          </a:bodyPr>
          <a:lstStyle/>
          <a:p>
            <a:pPr marL="0" indent="0">
              <a:buFont typeface="Arial" panose="020B0604020202020204" pitchFamily="34" charset="0"/>
              <a:buNone/>
            </a:pPr>
            <a:r>
              <a:rPr lang="en-PH" altLang="en-US" sz="1100">
                <a:latin typeface="SimSun"/>
                <a:ea typeface="SimSun"/>
                <a:cs typeface="Dekko" panose="00000500000000000000" charset="0"/>
              </a:rPr>
              <a:t>*</a:t>
            </a:r>
            <a:r>
              <a:rPr lang="en-US" sz="1100">
                <a:latin typeface="SimSun"/>
                <a:ea typeface="SimSun"/>
                <a:cs typeface="Dekko" panose="00000500000000000000" charset="0"/>
              </a:rPr>
              <a:t>Play in moderation. Set a specific number of hours (or minutes) to play per day</a:t>
            </a:r>
            <a:r>
              <a:rPr lang="en-PH" altLang="en-US" sz="1100">
                <a:latin typeface="SimSun"/>
                <a:ea typeface="SimSun"/>
                <a:cs typeface="Dekko" panose="00000500000000000000" charset="0"/>
              </a:rPr>
              <a:t>-</a:t>
            </a:r>
            <a:r>
              <a:rPr lang="en-US" sz="1100">
                <a:latin typeface="SimSun"/>
                <a:ea typeface="SimSun"/>
                <a:cs typeface="Dekko" panose="00000500000000000000" charset="0"/>
              </a:rPr>
              <a:t>Set a countdown on your phone. Once that timer goes off, stop playing.</a:t>
            </a:r>
          </a:p>
          <a:p>
            <a:pPr marL="0" indent="0">
              <a:buFont typeface="Arial" panose="020B0604020202020204" pitchFamily="34" charset="0"/>
              <a:buNone/>
            </a:pPr>
            <a:endParaRPr lang="en-US" sz="1100">
              <a:latin typeface="SimSun"/>
              <a:ea typeface="SimSun"/>
              <a:cs typeface="Dekko" panose="00000500000000000000" charset="0"/>
            </a:endParaRPr>
          </a:p>
          <a:p>
            <a:pPr marL="0" indent="0">
              <a:buFont typeface="Arial" panose="020B0604020202020204" pitchFamily="34" charset="0"/>
              <a:buNone/>
            </a:pPr>
            <a:r>
              <a:rPr lang="en-PH" altLang="en-US" sz="1100">
                <a:latin typeface="SimSun"/>
                <a:ea typeface="SimSun"/>
                <a:cs typeface="Dekko" panose="00000500000000000000" charset="0"/>
              </a:rPr>
              <a:t>*</a:t>
            </a:r>
            <a:r>
              <a:rPr lang="en-US" sz="1100">
                <a:latin typeface="SimSun"/>
                <a:ea typeface="SimSun"/>
                <a:cs typeface="Dekko" panose="00000500000000000000" charset="0"/>
              </a:rPr>
              <a:t>Eliminate how many systems you own</a:t>
            </a:r>
            <a:r>
              <a:rPr lang="en-PH" altLang="en-US" sz="1100">
                <a:latin typeface="SimSun"/>
                <a:ea typeface="SimSun"/>
                <a:cs typeface="Dekko" panose="00000500000000000000" charset="0"/>
              </a:rPr>
              <a:t>-</a:t>
            </a:r>
            <a:r>
              <a:rPr lang="en-US" sz="1100">
                <a:latin typeface="SimSun"/>
                <a:ea typeface="SimSun"/>
                <a:cs typeface="Dekko" panose="00000500000000000000" charset="0"/>
              </a:rPr>
              <a:t> Between console, handheld, and other gaming systems, there just isn't enough time in the day to play them all. People try. Instead, only have one system you play games on. This will allow you to stay focused, without feeling the need to play games on each and every system.</a:t>
            </a:r>
          </a:p>
          <a:p>
            <a:pPr marL="0" indent="0">
              <a:buFont typeface="Arial" panose="020B0604020202020204" pitchFamily="34" charset="0"/>
              <a:buNone/>
            </a:pPr>
            <a:endParaRPr lang="en-US" sz="1100">
              <a:latin typeface="SimSun"/>
              <a:ea typeface="SimSun"/>
              <a:cs typeface="Dekko" panose="00000500000000000000" charset="0"/>
            </a:endParaRPr>
          </a:p>
          <a:p>
            <a:pPr marL="0" indent="0">
              <a:buFont typeface="Arial" panose="020B0604020202020204" pitchFamily="34" charset="0"/>
              <a:buNone/>
            </a:pPr>
            <a:r>
              <a:rPr lang="en-PH" altLang="en-US" sz="1100">
                <a:latin typeface="SimSun"/>
                <a:ea typeface="SimSun"/>
                <a:cs typeface="Dekko" panose="00000500000000000000" charset="0"/>
              </a:rPr>
              <a:t>*</a:t>
            </a:r>
            <a:r>
              <a:rPr lang="en-US" sz="1100">
                <a:latin typeface="SimSun"/>
                <a:ea typeface="SimSun"/>
                <a:cs typeface="Dekko" panose="00000500000000000000" charset="0"/>
              </a:rPr>
              <a:t>Take a break every hour</a:t>
            </a:r>
            <a:r>
              <a:rPr lang="en-PH" altLang="en-US" sz="1100">
                <a:latin typeface="SimSun"/>
                <a:ea typeface="SimSun"/>
                <a:cs typeface="Dekko" panose="00000500000000000000" charset="0"/>
              </a:rPr>
              <a:t>- </a:t>
            </a:r>
            <a:r>
              <a:rPr lang="en-US" sz="1100">
                <a:latin typeface="SimSun"/>
                <a:ea typeface="SimSun"/>
                <a:cs typeface="Dekko" panose="00000500000000000000" charset="0"/>
              </a:rPr>
              <a:t>For each hour of play, stand up, walk around, etc. for a few minutes. It's unhealthy to sit in front of a screen for hours at a time without a break.</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6" name="Google Shape;1296;p48">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a:hlinkClick r:id="rId4"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a:hlinkClick r:id="rId5"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a:hlinkClick r:id="rId6"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a:hlinkClick r:id="rId7" action="ppaction://hlinksldjump"/>
          </p:cNvPr>
          <p:cNvSpPr/>
          <p:nvPr/>
        </p:nvSpPr>
        <p:spPr>
          <a:xfrm rot="-5400000">
            <a:off x="36012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a:hlinkClick r:id="rId8" action="ppaction://hlinksldjump"/>
          </p:cNvPr>
          <p:cNvSpPr/>
          <p:nvPr/>
        </p:nvSpPr>
        <p:spPr>
          <a:xfrm>
            <a:off x="693575" y="305785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a:hlinkClick r:id="rId8" action="ppaction://hlinksldjump"/>
          </p:cNvPr>
          <p:cNvSpPr/>
          <p:nvPr/>
        </p:nvSpPr>
        <p:spPr>
          <a:xfrm>
            <a:off x="693575" y="429257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2" name="Text Box 1"/>
          <p:cNvSpPr txBox="1"/>
          <p:nvPr/>
        </p:nvSpPr>
        <p:spPr>
          <a:xfrm>
            <a:off x="1421130" y="1028065"/>
            <a:ext cx="4145915" cy="203009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PH" altLang="en-US"/>
          </a:p>
          <a:p>
            <a:endParaRPr lang="en-PH" altLang="en-US"/>
          </a:p>
          <a:p>
            <a:endParaRPr lang="en-PH" altLang="en-US"/>
          </a:p>
          <a:p>
            <a:endParaRPr lang="en-PH" altLang="en-US"/>
          </a:p>
          <a:p>
            <a:endParaRPr lang="en-PH" altLang="en-US"/>
          </a:p>
          <a:p>
            <a:endParaRPr lang="en-PH" altLang="en-US"/>
          </a:p>
          <a:p>
            <a:endParaRPr lang="en-PH" altLang="en-US"/>
          </a:p>
          <a:p>
            <a:endParaRPr lang="en-PH" altLang="en-US"/>
          </a:p>
          <a:p>
            <a:endParaRPr lang="en-PH" altLang="en-US"/>
          </a:p>
        </p:txBody>
      </p:sp>
      <p:sp>
        <p:nvSpPr>
          <p:cNvPr id="1104" name="Google Shape;1104;p36">
            <a:hlinkClick r:id="" action="ppaction://noaction"/>
          </p:cNvPr>
          <p:cNvSpPr/>
          <p:nvPr/>
        </p:nvSpPr>
        <p:spPr>
          <a:xfrm>
            <a:off x="734060" y="335280"/>
            <a:ext cx="436880" cy="6170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Box 2"/>
          <p:cNvSpPr txBox="1"/>
          <p:nvPr/>
        </p:nvSpPr>
        <p:spPr>
          <a:xfrm>
            <a:off x="1443355" y="2061845"/>
            <a:ext cx="3839845" cy="1383665"/>
          </a:xfrm>
          <a:prstGeom prst="rect">
            <a:avLst/>
          </a:prstGeom>
          <a:noFill/>
        </p:spPr>
        <p:txBody>
          <a:bodyPr wrap="square" rtlCol="0">
            <a:spAutoFit/>
          </a:bodyPr>
          <a:lstStyle/>
          <a:p>
            <a:r>
              <a:rPr lang="en-US"/>
              <a:t>https://levelskip.com/community/How-to-Overcome-Video-Game-Addiction</a:t>
            </a:r>
          </a:p>
          <a:p>
            <a:endParaRPr lang="en-US"/>
          </a:p>
          <a:p>
            <a:endParaRPr lang="en-US"/>
          </a:p>
          <a:p>
            <a:r>
              <a:rPr lang="en-US"/>
              <a:t>https://www.uk-rehab.com/behavioural-addictions/gaming/</a:t>
            </a:r>
          </a:p>
        </p:txBody>
      </p:sp>
      <p:sp>
        <p:nvSpPr>
          <p:cNvPr id="5" name="Text Box 0"/>
          <p:cNvSpPr txBox="1"/>
          <p:nvPr/>
        </p:nvSpPr>
        <p:spPr>
          <a:xfrm>
            <a:off x="1430655" y="1143000"/>
            <a:ext cx="3279775" cy="706755"/>
          </a:xfrm>
          <a:prstGeom prst="rect">
            <a:avLst/>
          </a:prstGeom>
          <a:noFill/>
        </p:spPr>
        <p:txBody>
          <a:bodyPr wrap="square" rtlCol="0">
            <a:spAutoFit/>
          </a:bodyPr>
          <a:lstStyle/>
          <a:p>
            <a:r>
              <a:rPr lang="en-PH" altLang="en-US" sz="4000">
                <a:ln/>
                <a:solidFill>
                  <a:schemeClr val="tx1"/>
                </a:solidFill>
                <a:effectLst>
                  <a:outerShdw blurRad="38100" dist="19050" dir="2700000" algn="tl" rotWithShape="0">
                    <a:schemeClr val="dk1">
                      <a:alpha val="40000"/>
                    </a:schemeClr>
                  </a:outerShdw>
                </a:effectLst>
                <a:latin typeface="=dekko" charset="0"/>
                <a:cs typeface="=dekko" charset="0"/>
              </a:rPr>
              <a:t>SOURCES:</a:t>
            </a:r>
          </a:p>
        </p:txBody>
      </p:sp>
      <p:sp>
        <p:nvSpPr>
          <p:cNvPr id="4" name="Text Box 3"/>
          <p:cNvSpPr txBox="1"/>
          <p:nvPr/>
        </p:nvSpPr>
        <p:spPr>
          <a:xfrm>
            <a:off x="1384300" y="4240530"/>
            <a:ext cx="4124960" cy="1814830"/>
          </a:xfrm>
          <a:prstGeom prst="rect">
            <a:avLst/>
          </a:prstGeom>
          <a:noFill/>
        </p:spPr>
        <p:txBody>
          <a:bodyPr wrap="square" rtlCol="0">
            <a:spAutoFit/>
          </a:bodyPr>
          <a:lstStyle/>
          <a:p>
            <a:pPr algn="ctr"/>
            <a:r>
              <a:rPr lang="en-PH" altLang="en-US" sz="2800">
                <a:latin typeface="Britannic Bold" panose="020B0903060703020204" charset="0"/>
                <a:cs typeface="Britannic Bold" panose="020B0903060703020204" charset="0"/>
              </a:rPr>
              <a:t>May God be with you</a:t>
            </a:r>
            <a:r>
              <a:rPr lang="en-PH" altLang="en-US" sz="2800">
                <a:latin typeface="Dekko" panose="00000500000000000000" charset="0"/>
                <a:cs typeface="Dekko" panose="00000500000000000000" charset="0"/>
              </a:rPr>
              <a:t> </a:t>
            </a:r>
          </a:p>
          <a:p>
            <a:pPr algn="ctr"/>
            <a:r>
              <a:rPr lang="en-PH" altLang="en-US" sz="2800">
                <a:latin typeface="Dekko" panose="00000500000000000000" charset="0"/>
                <a:cs typeface="Dekko" panose="00000500000000000000" charset="0"/>
              </a:rPr>
              <a:t>and guide you for the</a:t>
            </a:r>
          </a:p>
          <a:p>
            <a:pPr algn="ctr"/>
            <a:r>
              <a:rPr lang="en-PH" altLang="en-US" sz="2800">
                <a:latin typeface="Britannic Bold" panose="020B0903060703020204" charset="0"/>
                <a:cs typeface="Britannic Bold" panose="020B0903060703020204" charset="0"/>
              </a:rPr>
              <a:t> right path</a:t>
            </a:r>
          </a:p>
          <a:p>
            <a:pPr algn="ctr"/>
            <a:endParaRPr lang="en-PH" altLang="en-US" sz="2800">
              <a:latin typeface="Britannic Bold" panose="020B0903060703020204" charset="0"/>
              <a:cs typeface="Britannic Bold" panose="020B0903060703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27"/>
          <p:cNvSpPr txBox="1">
            <a:spLocks noGrp="1"/>
          </p:cNvSpPr>
          <p:nvPr>
            <p:ph type="ctrTitle"/>
          </p:nvPr>
        </p:nvSpPr>
        <p:spPr>
          <a:xfrm>
            <a:off x="6599325" y="655775"/>
            <a:ext cx="42153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PH" altLang="en-GB" dirty="0">
                <a:latin typeface="Sylfaen"/>
              </a:rPr>
              <a:t>MEMBERS INTRODUCTION:</a:t>
            </a:r>
          </a:p>
        </p:txBody>
      </p:sp>
      <p:sp>
        <p:nvSpPr>
          <p:cNvPr id="917" name="Google Shape;917;p27"/>
          <p:cNvSpPr txBox="1">
            <a:spLocks noGrp="1"/>
          </p:cNvSpPr>
          <p:nvPr>
            <p:ph type="subTitle" idx="1"/>
          </p:nvPr>
        </p:nvSpPr>
        <p:spPr>
          <a:xfrm rot="-224787">
            <a:off x="1808004" y="2107931"/>
            <a:ext cx="2874142" cy="2030534"/>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lang="en-US" sz="2400" dirty="0">
              <a:latin typeface="Rockwell"/>
            </a:endParaRPr>
          </a:p>
          <a:p>
            <a:pPr marL="0" lvl="0" indent="0" algn="l" rtl="0">
              <a:lnSpc>
                <a:spcPct val="100000"/>
              </a:lnSpc>
              <a:spcBef>
                <a:spcPts val="0"/>
              </a:spcBef>
              <a:spcAft>
                <a:spcPts val="0"/>
              </a:spcAft>
              <a:buNone/>
            </a:pPr>
            <a:r>
              <a:rPr lang="en-PH" sz="2400" dirty="0">
                <a:latin typeface="Rockwell"/>
              </a:rPr>
              <a:t>PRESENTATION FROM THE GROUP OF 11</a:t>
            </a:r>
          </a:p>
          <a:p>
            <a:pPr marL="0" indent="0" algn="l"/>
            <a:r>
              <a:rPr lang="en-PH" sz="2400" dirty="0">
                <a:latin typeface="Rockwell"/>
              </a:rPr>
              <a:t>9E  2021-2022 S.Y.</a:t>
            </a:r>
          </a:p>
        </p:txBody>
      </p:sp>
      <p:sp>
        <p:nvSpPr>
          <p:cNvPr id="919" name="Google Shape;919;p27">
            <a:hlinkClick r:id="rId3"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a:hlinkClick r:id="rId3"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a:hlinkClick r:id="rId3"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a:hlinkClick r:id="rId4" action="ppaction://hlinksldjump"/>
          </p:cNvPr>
          <p:cNvSpPr/>
          <p:nvPr/>
        </p:nvSpPr>
        <p:spPr>
          <a:xfrm rot="-5400000">
            <a:off x="70272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a:hlinkClick r:id="rId5"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a:hlinkClick r:id="rId6"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7">
            <a:hlinkClick r:id="rId7"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a:hlinkClick r:id="rId8" action="ppaction://hlinksldjump"/>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txBox="1">
            <a:spLocks noGrp="1"/>
          </p:cNvSpPr>
          <p:nvPr>
            <p:ph type="body" idx="2"/>
          </p:nvPr>
        </p:nvSpPr>
        <p:spPr>
          <a:xfrm>
            <a:off x="6530745" y="1474725"/>
            <a:ext cx="4203000" cy="4477500"/>
          </a:xfrm>
          <a:prstGeom prst="rect">
            <a:avLst/>
          </a:prstGeom>
        </p:spPr>
        <p:txBody>
          <a:bodyPr spcFirstLastPara="1" wrap="square" lIns="121900" tIns="121900" rIns="121900" bIns="121900" anchor="t" anchorCtr="0">
            <a:noAutofit/>
          </a:bodyPr>
          <a:lstStyle/>
          <a:p>
            <a:pPr marL="0" indent="0" algn="ctr">
              <a:spcAft>
                <a:spcPts val="2100"/>
              </a:spcAft>
              <a:buNone/>
            </a:pPr>
            <a:r>
              <a:rPr lang="en-PH" altLang="en-US" sz="2800" dirty="0" err="1">
                <a:solidFill>
                  <a:schemeClr val="tx1"/>
                </a:solidFill>
                <a:effectLst>
                  <a:outerShdw blurRad="38100" dist="19050" dir="2700000" algn="tl" rotWithShape="0">
                    <a:schemeClr val="dk1">
                      <a:alpha val="40000"/>
                    </a:schemeClr>
                  </a:outerShdw>
                </a:effectLst>
                <a:latin typeface="Comic Sans MS"/>
                <a:sym typeface="+mn-ea"/>
              </a:rPr>
              <a:t>Maekylla</a:t>
            </a:r>
            <a:r>
              <a:rPr lang="en-PH" altLang="en-US" sz="2800" dirty="0">
                <a:solidFill>
                  <a:schemeClr val="tx1"/>
                </a:solidFill>
                <a:effectLst>
                  <a:outerShdw blurRad="38100" dist="19050" dir="2700000" algn="tl" rotWithShape="0">
                    <a:schemeClr val="dk1">
                      <a:alpha val="40000"/>
                    </a:schemeClr>
                  </a:outerShdw>
                </a:effectLst>
                <a:latin typeface="Comic Sans MS"/>
                <a:sym typeface="+mn-ea"/>
              </a:rPr>
              <a:t> </a:t>
            </a:r>
            <a:r>
              <a:rPr lang="en-PH" altLang="en-US" sz="2800" dirty="0" err="1">
                <a:solidFill>
                  <a:schemeClr val="tx1"/>
                </a:solidFill>
                <a:effectLst>
                  <a:outerShdw blurRad="38100" dist="19050" dir="2700000" algn="tl" rotWithShape="0">
                    <a:schemeClr val="dk1">
                      <a:alpha val="40000"/>
                    </a:schemeClr>
                  </a:outerShdw>
                </a:effectLst>
                <a:latin typeface="Comic Sans MS"/>
                <a:sym typeface="+mn-ea"/>
              </a:rPr>
              <a:t>Labiste</a:t>
            </a:r>
            <a:r>
              <a:rPr lang="en-PH" altLang="en-US" sz="2800" dirty="0">
                <a:solidFill>
                  <a:schemeClr val="tx1"/>
                </a:solidFill>
                <a:effectLst>
                  <a:outerShdw blurRad="38100" dist="19050" dir="2700000" algn="tl" rotWithShape="0">
                    <a:schemeClr val="dk1">
                      <a:alpha val="40000"/>
                    </a:schemeClr>
                  </a:outerShdw>
                </a:effectLst>
                <a:latin typeface="Comic Sans MS"/>
                <a:sym typeface="+mn-ea"/>
              </a:rPr>
              <a:t> </a:t>
            </a:r>
            <a:endParaRPr lang="en-PH" altLang="en-US" sz="2800">
              <a:solidFill>
                <a:schemeClr val="tx1"/>
              </a:solidFill>
              <a:effectLst>
                <a:outerShdw blurRad="38100" dist="19050" dir="2700000" algn="tl" rotWithShape="0">
                  <a:schemeClr val="dk1">
                    <a:alpha val="40000"/>
                  </a:schemeClr>
                </a:outerShdw>
              </a:effectLst>
              <a:latin typeface="Comic Sans MS"/>
              <a:sym typeface="+mn-ea"/>
            </a:endParaRPr>
          </a:p>
          <a:p>
            <a:pPr marL="342900" lvl="0" indent="-342900" algn="l" rtl="0">
              <a:spcBef>
                <a:spcPts val="0"/>
              </a:spcBef>
              <a:spcAft>
                <a:spcPts val="2100"/>
              </a:spcAft>
            </a:pPr>
            <a:r>
              <a:rPr lang="en-PH" altLang="en-US" sz="1800" dirty="0">
                <a:solidFill>
                  <a:schemeClr val="tx1"/>
                </a:solidFill>
                <a:effectLst>
                  <a:outerShdw blurRad="38100" dist="19050" dir="2700000" algn="tl" rotWithShape="0">
                    <a:schemeClr val="dk1">
                      <a:alpha val="40000"/>
                    </a:schemeClr>
                  </a:outerShdw>
                </a:effectLst>
                <a:latin typeface="SimSun"/>
                <a:sym typeface="+mn-ea"/>
              </a:rPr>
              <a:t>Group leader</a:t>
            </a:r>
            <a:endParaRPr lang="en-PH" altLang="en-US" sz="1800">
              <a:solidFill>
                <a:schemeClr val="tx1"/>
              </a:solidFill>
              <a:effectLst>
                <a:outerShdw blurRad="38100" dist="19050" dir="2700000" algn="tl" rotWithShape="0">
                  <a:srgbClr val="000000">
                    <a:alpha val="40000"/>
                  </a:srgbClr>
                </a:outerShdw>
              </a:effectLst>
              <a:latin typeface="SimSun"/>
            </a:endParaRPr>
          </a:p>
          <a:p>
            <a:pPr marL="342900" lvl="0" indent="-342900" algn="l" rtl="0">
              <a:spcBef>
                <a:spcPts val="0"/>
              </a:spcBef>
              <a:spcAft>
                <a:spcPts val="2100"/>
              </a:spcAft>
            </a:pPr>
            <a:r>
              <a:rPr lang="en-PH" altLang="en-US" sz="1800" dirty="0">
                <a:solidFill>
                  <a:schemeClr val="tx1"/>
                </a:solidFill>
                <a:effectLst>
                  <a:outerShdw blurRad="38100" dist="19050" dir="2700000" algn="tl" rotWithShape="0">
                    <a:schemeClr val="dk1">
                      <a:alpha val="40000"/>
                    </a:schemeClr>
                  </a:outerShdw>
                </a:effectLst>
                <a:latin typeface="SimSun"/>
                <a:sym typeface="+mn-ea"/>
              </a:rPr>
              <a:t>Comic Illustrator</a:t>
            </a:r>
            <a:endParaRPr lang="en-PH" altLang="en-US" sz="1800">
              <a:solidFill>
                <a:schemeClr val="tx1"/>
              </a:solidFill>
              <a:effectLst>
                <a:outerShdw blurRad="38100" dist="19050" dir="2700000" algn="tl" rotWithShape="0">
                  <a:srgbClr val="000000">
                    <a:alpha val="40000"/>
                  </a:srgbClr>
                </a:outerShdw>
              </a:effectLst>
              <a:latin typeface="SimSun"/>
            </a:endParaRPr>
          </a:p>
          <a:p>
            <a:pPr marL="342900" lvl="0" indent="-342900" algn="l" rtl="0">
              <a:spcBef>
                <a:spcPts val="0"/>
              </a:spcBef>
              <a:spcAft>
                <a:spcPts val="2100"/>
              </a:spcAft>
            </a:pPr>
            <a:r>
              <a:rPr lang="en-PH" altLang="en-US" sz="1800" dirty="0">
                <a:solidFill>
                  <a:schemeClr val="tx1"/>
                </a:solidFill>
                <a:effectLst>
                  <a:outerShdw blurRad="38100" dist="19050" dir="2700000" algn="tl" rotWithShape="0">
                    <a:schemeClr val="dk1">
                      <a:alpha val="40000"/>
                    </a:schemeClr>
                  </a:outerShdw>
                </a:effectLst>
                <a:latin typeface="SimSun"/>
                <a:sym typeface="+mn-ea"/>
              </a:rPr>
              <a:t>Digital Journal editor</a:t>
            </a:r>
            <a:endParaRPr lang="en-PH" altLang="en-US" sz="1800" dirty="0">
              <a:solidFill>
                <a:schemeClr val="tx1"/>
              </a:solidFill>
              <a:effectLst>
                <a:outerShdw blurRad="38100" dist="19050" dir="2700000" algn="tl" rotWithShape="0">
                  <a:srgbClr val="000000">
                    <a:alpha val="40000"/>
                  </a:srgbClr>
                </a:outerShdw>
              </a:effectLst>
              <a:latin typeface="SimSun"/>
            </a:endParaRPr>
          </a:p>
          <a:p>
            <a:pPr marL="0" lvl="0" indent="0" algn="ctr" rtl="0">
              <a:spcBef>
                <a:spcPts val="0"/>
              </a:spcBef>
              <a:spcAft>
                <a:spcPts val="2100"/>
              </a:spcAft>
              <a:buNone/>
            </a:pPr>
            <a:r>
              <a:rPr lang="en-PH" altLang="en-US" sz="2800" dirty="0">
                <a:solidFill>
                  <a:schemeClr val="tx1"/>
                </a:solidFill>
                <a:effectLst>
                  <a:outerShdw blurRad="38100" dist="19050" dir="2700000" algn="tl" rotWithShape="0">
                    <a:schemeClr val="dk1">
                      <a:alpha val="40000"/>
                    </a:schemeClr>
                  </a:outerShdw>
                </a:effectLst>
                <a:latin typeface="Comic Sans MS"/>
                <a:sym typeface="+mn-ea"/>
              </a:rPr>
              <a:t>Mary Gold </a:t>
            </a:r>
            <a:r>
              <a:rPr lang="en-PH" altLang="en-US" sz="2800" dirty="0" err="1">
                <a:solidFill>
                  <a:schemeClr val="tx1"/>
                </a:solidFill>
                <a:effectLst>
                  <a:outerShdw blurRad="38100" dist="19050" dir="2700000" algn="tl" rotWithShape="0">
                    <a:schemeClr val="dk1">
                      <a:alpha val="40000"/>
                    </a:schemeClr>
                  </a:outerShdw>
                </a:effectLst>
                <a:latin typeface="Comic Sans MS"/>
                <a:sym typeface="+mn-ea"/>
              </a:rPr>
              <a:t>Millendez</a:t>
            </a:r>
            <a:endParaRPr lang="en-PH" altLang="en-US" sz="2800" dirty="0" err="1">
              <a:solidFill>
                <a:schemeClr val="tx1"/>
              </a:solidFill>
              <a:effectLst>
                <a:outerShdw blurRad="38100" dist="19050" dir="2700000" algn="tl" rotWithShape="0">
                  <a:srgbClr val="000000">
                    <a:alpha val="40000"/>
                  </a:srgbClr>
                </a:outerShdw>
              </a:effectLst>
              <a:latin typeface="Comic Sans MS"/>
            </a:endParaRPr>
          </a:p>
          <a:p>
            <a:pPr marL="342900" lvl="0" indent="-342900" algn="l" rtl="0">
              <a:spcBef>
                <a:spcPts val="0"/>
              </a:spcBef>
              <a:spcAft>
                <a:spcPts val="2100"/>
              </a:spcAft>
            </a:pPr>
            <a:r>
              <a:rPr lang="en-PH" altLang="en-US" sz="1800" dirty="0">
                <a:solidFill>
                  <a:schemeClr val="tx1"/>
                </a:solidFill>
                <a:effectLst>
                  <a:outerShdw blurRad="38100" dist="19050" dir="2700000" algn="tl" rotWithShape="0">
                    <a:schemeClr val="dk1">
                      <a:alpha val="40000"/>
                    </a:schemeClr>
                  </a:outerShdw>
                </a:effectLst>
                <a:latin typeface="SimSun"/>
                <a:sym typeface="+mn-ea"/>
              </a:rPr>
              <a:t>Story writer</a:t>
            </a:r>
            <a:endParaRPr lang="en-PH" altLang="en-US" sz="1800">
              <a:solidFill>
                <a:schemeClr val="tx1"/>
              </a:solidFill>
              <a:effectLst>
                <a:outerShdw blurRad="38100" dist="19050" dir="2700000" algn="tl" rotWithShape="0">
                  <a:srgbClr val="000000">
                    <a:alpha val="40000"/>
                  </a:srgbClr>
                </a:outerShdw>
              </a:effectLst>
              <a:latin typeface="SimSun"/>
            </a:endParaRPr>
          </a:p>
          <a:p>
            <a:pPr marL="342900" lvl="0" indent="-342900" algn="l" rtl="0">
              <a:spcBef>
                <a:spcPts val="0"/>
              </a:spcBef>
              <a:spcAft>
                <a:spcPts val="2100"/>
              </a:spcAft>
            </a:pPr>
            <a:r>
              <a:rPr lang="en-PH" altLang="en-US" sz="1800" dirty="0">
                <a:solidFill>
                  <a:schemeClr val="tx1"/>
                </a:solidFill>
                <a:effectLst>
                  <a:outerShdw blurRad="38100" dist="19050" dir="2700000" algn="tl" rotWithShape="0">
                    <a:schemeClr val="dk1">
                      <a:alpha val="40000"/>
                    </a:schemeClr>
                  </a:outerShdw>
                </a:effectLst>
                <a:latin typeface="SimSun"/>
                <a:sym typeface="+mn-ea"/>
              </a:rPr>
              <a:t>researcher</a:t>
            </a:r>
            <a:endParaRPr lang="en-PH" altLang="en-US" sz="2400" dirty="0">
              <a:solidFill>
                <a:schemeClr val="tx1"/>
              </a:solidFill>
              <a:effectLst>
                <a:outerShdw blurRad="38100" dist="19050" dir="2700000" algn="tl" rotWithShape="0">
                  <a:schemeClr val="dk1">
                    <a:alpha val="40000"/>
                  </a:schemeClr>
                </a:outerShdw>
              </a:effectLst>
              <a:latin typeface="SimSun"/>
              <a:sym typeface="+mn-ea"/>
            </a:endParaRPr>
          </a:p>
          <a:p>
            <a:pPr marL="0" lvl="0" indent="0" algn="ctr" rtl="0">
              <a:spcBef>
                <a:spcPts val="0"/>
              </a:spcBef>
              <a:spcAft>
                <a:spcPts val="2100"/>
              </a:spcAft>
              <a:buNone/>
            </a:pPr>
            <a:endParaRPr lang="en-PH" altLang="en-US">
              <a:solidFill>
                <a:schemeClr val="tx1"/>
              </a:solidFill>
              <a:effectLst>
                <a:outerShdw blurRad="38100" dist="19050" dir="2700000" algn="tl" rotWithShape="0">
                  <a:schemeClr val="dk1">
                    <a:alpha val="40000"/>
                  </a:schemeClr>
                </a:outerShdw>
              </a:effectLst>
              <a:sym typeface="+mn-ea"/>
            </a:endParaRPr>
          </a:p>
          <a:p>
            <a:pPr marL="342900" lvl="0" indent="-342900" algn="ctr" rtl="0">
              <a:spcBef>
                <a:spcPts val="0"/>
              </a:spcBef>
              <a:spcAft>
                <a:spcPts val="2100"/>
              </a:spcAft>
              <a:buNone/>
            </a:pPr>
            <a:endParaRPr lang="en-PH" altLang="en-US" sz="2800">
              <a:solidFill>
                <a:schemeClr val="tx1"/>
              </a:solidFill>
              <a:effectLst>
                <a:outerShdw blurRad="38100" dist="19050" dir="2700000" algn="tl" rotWithShape="0">
                  <a:schemeClr val="dk1">
                    <a:alpha val="40000"/>
                  </a:schemeClr>
                </a:outerShdw>
              </a:effectLst>
              <a:sym typeface="+mn-ea"/>
            </a:endParaRPr>
          </a:p>
          <a:p>
            <a:pPr marL="0" lvl="0" indent="0" algn="l" rtl="0">
              <a:spcBef>
                <a:spcPts val="0"/>
              </a:spcBef>
              <a:spcAft>
                <a:spcPts val="2100"/>
              </a:spcAft>
              <a:buNone/>
            </a:pPr>
            <a:endParaRPr lang="en-PH" altLang="en-US">
              <a:solidFill>
                <a:schemeClr val="tx1"/>
              </a:solidFill>
              <a:effectLst>
                <a:outerShdw blurRad="38100" dist="19050" dir="2700000" algn="tl" rotWithShape="0">
                  <a:schemeClr val="dk1">
                    <a:alpha val="40000"/>
                  </a:schemeClr>
                </a:outerShdw>
              </a:effectLst>
              <a:sym typeface="+mn-ea"/>
            </a:endParaRPr>
          </a:p>
          <a:p>
            <a:pPr marL="0" lvl="0" indent="0" algn="l" rtl="0">
              <a:spcBef>
                <a:spcPts val="0"/>
              </a:spcBef>
              <a:spcAft>
                <a:spcPts val="2100"/>
              </a:spcAft>
              <a:buNone/>
            </a:pPr>
            <a:endParaRPr lang="en-PH" altLang="en-GB"/>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28"/>
          <p:cNvSpPr txBox="1">
            <a:spLocks noGrp="1"/>
          </p:cNvSpPr>
          <p:nvPr>
            <p:ph type="body" idx="2"/>
          </p:nvPr>
        </p:nvSpPr>
        <p:spPr>
          <a:xfrm>
            <a:off x="6649940" y="1607110"/>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4000" dirty="0" err="1">
                <a:latin typeface="Rockwell"/>
              </a:rPr>
              <a:t>com·ic</a:t>
            </a:r>
            <a:r>
              <a:rPr lang="en-GB" sz="4000" dirty="0">
                <a:latin typeface="Rockwell"/>
              </a:rPr>
              <a:t> strip</a:t>
            </a:r>
          </a:p>
          <a:p>
            <a:pPr marL="0" lvl="0" indent="0" algn="l" rtl="0">
              <a:spcBef>
                <a:spcPts val="0"/>
              </a:spcBef>
              <a:spcAft>
                <a:spcPts val="2100"/>
              </a:spcAft>
              <a:buNone/>
            </a:pPr>
            <a:r>
              <a:rPr lang="en-GB" dirty="0">
                <a:latin typeface="Rockwell"/>
              </a:rPr>
              <a:t>/ˈ</a:t>
            </a:r>
            <a:r>
              <a:rPr lang="en-GB" dirty="0" err="1">
                <a:latin typeface="Rockwell"/>
              </a:rPr>
              <a:t>kämik</a:t>
            </a:r>
            <a:r>
              <a:rPr lang="en-GB" dirty="0">
                <a:latin typeface="Rockwell"/>
              </a:rPr>
              <a:t> ˌstrip/</a:t>
            </a:r>
          </a:p>
          <a:p>
            <a:pPr marL="0" lvl="0" indent="0" algn="l" rtl="0">
              <a:spcBef>
                <a:spcPts val="0"/>
              </a:spcBef>
              <a:spcAft>
                <a:spcPts val="2100"/>
              </a:spcAft>
              <a:buNone/>
            </a:pPr>
            <a:r>
              <a:rPr lang="en-GB" dirty="0">
                <a:latin typeface="Rockwell"/>
              </a:rPr>
              <a:t>noun</a:t>
            </a:r>
          </a:p>
          <a:p>
            <a:pPr marL="0" lvl="0" indent="0" algn="l" rtl="0">
              <a:spcBef>
                <a:spcPts val="0"/>
              </a:spcBef>
              <a:spcAft>
                <a:spcPts val="2100"/>
              </a:spcAft>
              <a:buNone/>
            </a:pPr>
            <a:r>
              <a:rPr lang="en-GB" dirty="0">
                <a:latin typeface="Rockwell"/>
              </a:rPr>
              <a:t>a sequence of drawings in boxes </a:t>
            </a:r>
            <a:r>
              <a:rPr lang="en-GB" dirty="0"/>
              <a:t>that tell an amusing story, typically printed in a newspaper or comic book.</a:t>
            </a:r>
          </a:p>
          <a:p>
            <a:pPr marL="0" lvl="0" indent="0" algn="l" rtl="0">
              <a:spcBef>
                <a:spcPts val="0"/>
              </a:spcBef>
              <a:spcAft>
                <a:spcPts val="2100"/>
              </a:spcAft>
              <a:buNone/>
            </a:pPr>
            <a:endParaRPr lang="en-GB"/>
          </a:p>
        </p:txBody>
      </p:sp>
      <p:sp>
        <p:nvSpPr>
          <p:cNvPr id="933" name="Google Shape;933;p28"/>
          <p:cNvSpPr txBox="1">
            <a:spLocks noGrp="1"/>
          </p:cNvSpPr>
          <p:nvPr>
            <p:ph type="ctrTitle"/>
          </p:nvPr>
        </p:nvSpPr>
        <p:spPr>
          <a:xfrm>
            <a:off x="1260880" y="1255850"/>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PH" sz="3000" dirty="0">
                <a:latin typeface="Rockwell"/>
              </a:rPr>
              <a:t>MEMBERS CONTRIBUTION</a:t>
            </a:r>
            <a:r>
              <a:rPr lang="en-PH" dirty="0">
                <a:latin typeface="Rockwell"/>
              </a:rPr>
              <a:t>:</a:t>
            </a:r>
            <a:endParaRPr lang="en-PH" sz="3000" dirty="0">
              <a:latin typeface="Rockwell"/>
            </a:endParaRPr>
          </a:p>
        </p:txBody>
      </p:sp>
      <p:sp>
        <p:nvSpPr>
          <p:cNvPr id="934" name="Google Shape;934;p28"/>
          <p:cNvSpPr txBox="1">
            <a:spLocks noGrp="1"/>
          </p:cNvSpPr>
          <p:nvPr>
            <p:ph type="body" idx="2"/>
          </p:nvPr>
        </p:nvSpPr>
        <p:spPr>
          <a:xfrm>
            <a:off x="1342050" y="1945760"/>
            <a:ext cx="4215300" cy="44994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PH" altLang="en-US" dirty="0">
                <a:solidFill>
                  <a:schemeClr val="tx1"/>
                </a:solidFill>
                <a:effectLst>
                  <a:outerShdw blurRad="38100" dist="19050" dir="2700000" algn="tl" rotWithShape="0">
                    <a:schemeClr val="dk1">
                      <a:alpha val="40000"/>
                    </a:schemeClr>
                  </a:outerShdw>
                </a:effectLst>
                <a:latin typeface="Comic Sans MS"/>
                <a:sym typeface="+mn-ea"/>
              </a:rPr>
              <a:t>Trina Lynn Gonzales</a:t>
            </a:r>
          </a:p>
          <a:p>
            <a:pPr marL="342900" indent="-342900">
              <a:spcAft>
                <a:spcPts val="2100"/>
              </a:spcAft>
            </a:pPr>
            <a:r>
              <a:rPr lang="en-PH" altLang="en-US" dirty="0">
                <a:solidFill>
                  <a:schemeClr val="tx1"/>
                </a:solidFill>
                <a:effectLst>
                  <a:outerShdw blurRad="38100" dist="19050" dir="2700000" algn="tl" rotWithShape="0">
                    <a:schemeClr val="dk1">
                      <a:alpha val="40000"/>
                    </a:schemeClr>
                  </a:outerShdw>
                </a:effectLst>
                <a:latin typeface="SimSun"/>
                <a:sym typeface="+mn-ea"/>
              </a:rPr>
              <a:t>assistant story  writer</a:t>
            </a:r>
            <a:endParaRPr lang="en-PH" altLang="en-US">
              <a:solidFill>
                <a:schemeClr val="tx1"/>
              </a:solidFill>
              <a:effectLst>
                <a:outerShdw blurRad="38100" dist="19050" dir="2700000" algn="tl" rotWithShape="0">
                  <a:srgbClr val="000000">
                    <a:alpha val="40000"/>
                  </a:srgbClr>
                </a:outerShdw>
              </a:effectLst>
              <a:latin typeface="SimSun"/>
            </a:endParaRPr>
          </a:p>
          <a:p>
            <a:pPr marL="342900" lvl="0" indent="-342900" algn="l" rtl="0">
              <a:spcBef>
                <a:spcPts val="0"/>
              </a:spcBef>
              <a:spcAft>
                <a:spcPts val="2100"/>
              </a:spcAft>
            </a:pPr>
            <a:r>
              <a:rPr lang="en-PH" altLang="en-US" dirty="0">
                <a:solidFill>
                  <a:schemeClr val="tx1"/>
                </a:solidFill>
                <a:effectLst>
                  <a:outerShdw blurRad="38100" dist="19050" dir="2700000" algn="tl" rotWithShape="0">
                    <a:schemeClr val="dk1">
                      <a:alpha val="40000"/>
                    </a:schemeClr>
                  </a:outerShdw>
                </a:effectLst>
                <a:latin typeface="SimSun"/>
                <a:sym typeface="+mn-ea"/>
              </a:rPr>
              <a:t>co-comic illustrator designer</a:t>
            </a:r>
            <a:endParaRPr lang="en-PH" altLang="en-US" dirty="0">
              <a:solidFill>
                <a:schemeClr val="tx1"/>
              </a:solidFill>
              <a:effectLst>
                <a:outerShdw blurRad="38100" dist="19050" dir="2700000" algn="tl" rotWithShape="0">
                  <a:srgbClr val="000000">
                    <a:alpha val="40000"/>
                  </a:srgbClr>
                </a:outerShdw>
              </a:effectLst>
              <a:latin typeface="SimSun"/>
            </a:endParaRPr>
          </a:p>
          <a:p>
            <a:pPr marL="0" indent="0" algn="ctr">
              <a:spcAft>
                <a:spcPts val="2100"/>
              </a:spcAft>
              <a:buNone/>
            </a:pPr>
            <a:r>
              <a:rPr lang="en-PH" altLang="en-US" dirty="0">
                <a:solidFill>
                  <a:schemeClr val="tx1"/>
                </a:solidFill>
                <a:effectLst>
                  <a:outerShdw blurRad="38100" dist="19050" dir="2700000" algn="tl" rotWithShape="0">
                    <a:schemeClr val="dk1">
                      <a:alpha val="40000"/>
                    </a:schemeClr>
                  </a:outerShdw>
                </a:effectLst>
                <a:latin typeface="Comic Sans MS"/>
                <a:sym typeface="+mn-ea"/>
              </a:rPr>
              <a:t> Josh </a:t>
            </a:r>
            <a:r>
              <a:rPr lang="en-PH" altLang="en-US" dirty="0" err="1">
                <a:solidFill>
                  <a:schemeClr val="tx1"/>
                </a:solidFill>
                <a:effectLst>
                  <a:outerShdw blurRad="38100" dist="19050" dir="2700000" algn="tl" rotWithShape="0">
                    <a:schemeClr val="dk1">
                      <a:alpha val="40000"/>
                    </a:schemeClr>
                  </a:outerShdw>
                </a:effectLst>
                <a:latin typeface="Comic Sans MS"/>
                <a:sym typeface="+mn-ea"/>
              </a:rPr>
              <a:t>Momville</a:t>
            </a:r>
            <a:endParaRPr lang="en-PH" altLang="en-US" dirty="0" err="1">
              <a:solidFill>
                <a:schemeClr val="tx1"/>
              </a:solidFill>
              <a:effectLst>
                <a:outerShdw blurRad="38100" dist="19050" dir="2700000" algn="tl" rotWithShape="0">
                  <a:srgbClr val="000000">
                    <a:alpha val="40000"/>
                  </a:srgbClr>
                </a:outerShdw>
              </a:effectLst>
              <a:latin typeface="Comic Sans MS"/>
            </a:endParaRPr>
          </a:p>
          <a:p>
            <a:pPr marL="342900" lvl="0" indent="-342900" algn="l" rtl="0">
              <a:spcBef>
                <a:spcPts val="0"/>
              </a:spcBef>
              <a:spcAft>
                <a:spcPts val="2100"/>
              </a:spcAft>
            </a:pPr>
            <a:r>
              <a:rPr lang="en-PH" altLang="en-US" dirty="0">
                <a:solidFill>
                  <a:schemeClr val="tx1"/>
                </a:solidFill>
                <a:effectLst>
                  <a:outerShdw blurRad="38100" dist="19050" dir="2700000" algn="tl" rotWithShape="0">
                    <a:schemeClr val="dk1">
                      <a:alpha val="40000"/>
                    </a:schemeClr>
                  </a:outerShdw>
                </a:effectLst>
                <a:latin typeface="SimSun"/>
                <a:sym typeface="+mn-ea"/>
              </a:rPr>
              <a:t>comic illustrator planner and designer</a:t>
            </a:r>
            <a:endParaRPr lang="en-PH" altLang="en-US">
              <a:solidFill>
                <a:schemeClr val="tx1"/>
              </a:solidFill>
              <a:effectLst>
                <a:outerShdw blurRad="38100" dist="19050" dir="2700000" algn="tl" rotWithShape="0">
                  <a:srgbClr val="000000">
                    <a:alpha val="40000"/>
                  </a:srgbClr>
                </a:outerShdw>
              </a:effectLst>
              <a:latin typeface="SimSun"/>
            </a:endParaRPr>
          </a:p>
          <a:p>
            <a:pPr marL="0" lvl="0" indent="0" algn="l" rtl="0">
              <a:spcBef>
                <a:spcPts val="0"/>
              </a:spcBef>
              <a:spcAft>
                <a:spcPts val="2100"/>
              </a:spcAft>
              <a:buNone/>
            </a:pPr>
            <a:endParaRPr lang="en-PH" altLang="en-GB"/>
          </a:p>
        </p:txBody>
      </p:sp>
      <p:sp>
        <p:nvSpPr>
          <p:cNvPr id="935" name="Google Shape;935;p28">
            <a:hlinkClick r:id="rId3"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a:hlinkClick r:id="rId4"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a:hlinkClick r:id="rId5"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a:hlinkClick r:id="rId6" action="ppaction://hlinksldjump"/>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a:hlinkClick r:id="rId7"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a:hlinkClick r:id="rId7"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944" name="Google Shape;944;p28">
            <a:hlinkClick r:id="rId7"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AFCF397B-E8EA-4503-9009-9CFF94076ADF}"/>
              </a:ext>
            </a:extLst>
          </p:cNvPr>
          <p:cNvSpPr txBox="1"/>
          <p:nvPr/>
        </p:nvSpPr>
        <p:spPr>
          <a:xfrm>
            <a:off x="6729663" y="904374"/>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ernard MT Condensed"/>
              </a:rPr>
              <a:t>What is a comic strip?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5" name="Google Shape;935;p28">
            <a:hlinkClick r:id="" action="ppaction://noaction"/>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a:hlinkClick r:id="" action="ppaction://noaction"/>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a:hlinkClick r:id="" action="ppaction://noaction"/>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a:hlinkClick r:id="" action="ppaction://noaction"/>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944" name="Google Shape;944;p28">
            <a:hlinkClick r:id="" action="ppaction://noaction"/>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3"/>
          <a:stretch>
            <a:fillRect/>
          </a:stretch>
        </p:blipFill>
        <p:spPr>
          <a:xfrm>
            <a:off x="1423670" y="152400"/>
            <a:ext cx="4231640" cy="2860040"/>
          </a:xfrm>
          <a:prstGeom prst="rect">
            <a:avLst/>
          </a:prstGeom>
        </p:spPr>
      </p:pic>
      <p:pic>
        <p:nvPicPr>
          <p:cNvPr id="7" name="Picture 6"/>
          <p:cNvPicPr>
            <a:picLocks noChangeAspect="1"/>
          </p:cNvPicPr>
          <p:nvPr/>
        </p:nvPicPr>
        <p:blipFill>
          <a:blip r:embed="rId4"/>
          <a:stretch>
            <a:fillRect/>
          </a:stretch>
        </p:blipFill>
        <p:spPr>
          <a:xfrm>
            <a:off x="1423670" y="3459480"/>
            <a:ext cx="4098925" cy="2468245"/>
          </a:xfrm>
          <a:prstGeom prst="rect">
            <a:avLst/>
          </a:prstGeom>
        </p:spPr>
      </p:pic>
      <p:pic>
        <p:nvPicPr>
          <p:cNvPr id="8" name="Picture 7"/>
          <p:cNvPicPr>
            <a:picLocks noChangeAspect="1"/>
          </p:cNvPicPr>
          <p:nvPr/>
        </p:nvPicPr>
        <p:blipFill>
          <a:blip r:embed="rId5"/>
          <a:stretch>
            <a:fillRect/>
          </a:stretch>
        </p:blipFill>
        <p:spPr>
          <a:xfrm>
            <a:off x="6467475" y="416560"/>
            <a:ext cx="4421505" cy="2680970"/>
          </a:xfrm>
          <a:prstGeom prst="rect">
            <a:avLst/>
          </a:prstGeom>
        </p:spPr>
      </p:pic>
      <p:pic>
        <p:nvPicPr>
          <p:cNvPr id="9" name="Picture 8"/>
          <p:cNvPicPr>
            <a:picLocks noChangeAspect="1"/>
          </p:cNvPicPr>
          <p:nvPr/>
        </p:nvPicPr>
        <p:blipFill>
          <a:blip r:embed="rId6"/>
          <a:stretch>
            <a:fillRect/>
          </a:stretch>
        </p:blipFill>
        <p:spPr>
          <a:xfrm>
            <a:off x="6685915" y="3265170"/>
            <a:ext cx="4203065" cy="30118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5" name="Google Shape;935;p28">
            <a:hlinkClick r:id="" action="ppaction://noaction"/>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a:hlinkClick r:id="" action="ppaction://noaction"/>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a:hlinkClick r:id="" action="ppaction://noaction"/>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a:hlinkClick r:id="" action="ppaction://noaction"/>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a:hlinkClick r:id="" action="ppaction://noaction"/>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a:hlinkClick r:id="" action="ppaction://noaction"/>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944" name="Google Shape;944;p28">
            <a:hlinkClick r:id="" action="ppaction://noaction"/>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1429385" y="81280"/>
            <a:ext cx="4171315" cy="3037205"/>
          </a:xfrm>
          <a:prstGeom prst="rect">
            <a:avLst/>
          </a:prstGeom>
        </p:spPr>
      </p:pic>
      <p:pic>
        <p:nvPicPr>
          <p:cNvPr id="2" name="Picture 1"/>
          <p:cNvPicPr>
            <a:picLocks noChangeAspect="1"/>
          </p:cNvPicPr>
          <p:nvPr/>
        </p:nvPicPr>
        <p:blipFill>
          <a:blip r:embed="rId4"/>
          <a:stretch>
            <a:fillRect/>
          </a:stretch>
        </p:blipFill>
        <p:spPr>
          <a:xfrm>
            <a:off x="1429385" y="3442970"/>
            <a:ext cx="4171315" cy="2484755"/>
          </a:xfrm>
          <a:prstGeom prst="rect">
            <a:avLst/>
          </a:prstGeom>
        </p:spPr>
      </p:pic>
      <p:sp>
        <p:nvSpPr>
          <p:cNvPr id="5" name="TextBox 4">
            <a:extLst>
              <a:ext uri="{FF2B5EF4-FFF2-40B4-BE49-F238E27FC236}">
                <a16:creationId xmlns:a16="http://schemas.microsoft.com/office/drawing/2014/main" id="{F56D8B91-CFED-42F1-9A85-70E7B3F2D8B5}"/>
              </a:ext>
            </a:extLst>
          </p:cNvPr>
          <p:cNvSpPr txBox="1"/>
          <p:nvPr/>
        </p:nvSpPr>
        <p:spPr>
          <a:xfrm>
            <a:off x="7361321" y="1846848"/>
            <a:ext cx="289359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Bernard MT Condensed"/>
              </a:rPr>
              <a:t>What is the comic strip about????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949" name="Google Shape;949;p29"/>
          <p:cNvGrpSpPr/>
          <p:nvPr/>
        </p:nvGrpSpPr>
        <p:grpSpPr>
          <a:xfrm rot="21110881">
            <a:off x="1856592" y="2263112"/>
            <a:ext cx="3462938" cy="3710711"/>
            <a:chOff x="1428074" y="1911392"/>
            <a:chExt cx="3462922" cy="3710694"/>
          </a:xfrm>
        </p:grpSpPr>
        <p:sp>
          <p:nvSpPr>
            <p:cNvPr id="950" name="Google Shape;950;p29"/>
            <p:cNvSpPr/>
            <p:nvPr/>
          </p:nvSpPr>
          <p:spPr>
            <a:xfrm>
              <a:off x="1428074" y="1911392"/>
              <a:ext cx="3462922" cy="3710694"/>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951" name="Google Shape;951;p29" descr="A close up of a logo&#10;&#10;Description automatically generated"/>
            <p:cNvPicPr preferRelativeResize="0"/>
            <p:nvPr/>
          </p:nvPicPr>
          <p:blipFill rotWithShape="1">
            <a:blip r:embed="rId3"/>
            <a:srcRect/>
            <a:stretch>
              <a:fillRect/>
            </a:stretch>
          </p:blipFill>
          <p:spPr>
            <a:xfrm>
              <a:off x="1660437" y="2372297"/>
              <a:ext cx="3054362" cy="2962912"/>
            </a:xfrm>
            <a:prstGeom prst="rect">
              <a:avLst/>
            </a:prstGeom>
            <a:noFill/>
            <a:ln>
              <a:noFill/>
            </a:ln>
          </p:spPr>
        </p:pic>
      </p:grpSp>
      <p:sp>
        <p:nvSpPr>
          <p:cNvPr id="952" name="Google Shape;952;p29"/>
          <p:cNvSpPr/>
          <p:nvPr/>
        </p:nvSpPr>
        <p:spPr>
          <a:xfrm rot="-8658596">
            <a:off x="1423612" y="5350108"/>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panose="020F0502020204030204"/>
              <a:buNone/>
            </a:pPr>
            <a:endParaRPr sz="4800" b="1" i="0" u="none" strike="noStrike" cap="none">
              <a:solidFill>
                <a:srgbClr val="FFFFFF"/>
              </a:solidFill>
              <a:latin typeface="Coming Soon" panose="02000000000000000000"/>
              <a:ea typeface="Coming Soon" panose="02000000000000000000"/>
              <a:cs typeface="Coming Soon" panose="02000000000000000000"/>
              <a:sym typeface="Coming Soon" panose="02000000000000000000"/>
            </a:endParaRPr>
          </a:p>
        </p:txBody>
      </p:sp>
      <p:sp>
        <p:nvSpPr>
          <p:cNvPr id="954" name="Google Shape;954;p29"/>
          <p:cNvSpPr txBox="1">
            <a:spLocks noGrp="1"/>
          </p:cNvSpPr>
          <p:nvPr>
            <p:ph type="ctrTitle"/>
          </p:nvPr>
        </p:nvSpPr>
        <p:spPr>
          <a:xfrm>
            <a:off x="1261515" y="1772740"/>
            <a:ext cx="4203000" cy="524700"/>
          </a:xfrm>
          <a:prstGeom prst="rect">
            <a:avLst/>
          </a:prstGeom>
        </p:spPr>
        <p:txBody>
          <a:bodyPr spcFirstLastPara="1" wrap="square" lIns="121900" tIns="121900" rIns="121900" bIns="121900" anchor="ctr" anchorCtr="0">
            <a:noAutofit/>
          </a:bodyPr>
          <a:lstStyle/>
          <a:p>
            <a:r>
              <a:rPr lang="en-PH" sz="3000" dirty="0">
                <a:latin typeface="Bernard MT Condensed"/>
              </a:rPr>
              <a:t>COMIC STRIP</a:t>
            </a:r>
            <a:r>
              <a:rPr lang="en-PH" dirty="0">
                <a:latin typeface="Bernard MT Condensed"/>
              </a:rPr>
              <a:t> </a:t>
            </a:r>
            <a:r>
              <a:rPr lang="en-PH" sz="3000" dirty="0">
                <a:latin typeface="Bernard MT Condensed"/>
              </a:rPr>
              <a:t> </a:t>
            </a:r>
            <a:br>
              <a:rPr lang="en-PH" sz="3000" dirty="0">
                <a:latin typeface="Bernard MT Condensed"/>
              </a:rPr>
            </a:br>
            <a:r>
              <a:rPr lang="en-PH" sz="3000" dirty="0">
                <a:latin typeface="Bernard MT Condensed"/>
              </a:rPr>
              <a:t>Online Gaming Addiction </a:t>
            </a:r>
            <a:br>
              <a:rPr lang="en-PH" sz="3000" dirty="0">
                <a:latin typeface="Bernard MT Condensed"/>
              </a:rPr>
            </a:br>
            <a:r>
              <a:rPr lang="en-PH" sz="3000" dirty="0">
                <a:latin typeface="Bernard MT Condensed"/>
              </a:rPr>
              <a:t>Advocacy</a:t>
            </a:r>
            <a:br>
              <a:rPr lang="en-PH" sz="3000" dirty="0"/>
            </a:br>
            <a:endParaRPr lang="en-PH" sz="3000"/>
          </a:p>
        </p:txBody>
      </p:sp>
      <p:sp>
        <p:nvSpPr>
          <p:cNvPr id="955" name="Google Shape;955;p29"/>
          <p:cNvSpPr txBox="1">
            <a:spLocks noGrp="1"/>
          </p:cNvSpPr>
          <p:nvPr>
            <p:ph type="body" idx="2"/>
          </p:nvPr>
        </p:nvSpPr>
        <p:spPr>
          <a:xfrm>
            <a:off x="6752175" y="733985"/>
            <a:ext cx="4215300" cy="5209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2400" b="1" dirty="0">
                <a:latin typeface="SimSun"/>
              </a:rPr>
              <a:t>We created a comic strip to emphasize the significance of continuing to hold on to one's religion and Christian family values. We also consider this as a call from God to spread awareness and help those who are lost not go astray.</a:t>
            </a:r>
          </a:p>
        </p:txBody>
      </p:sp>
      <p:sp>
        <p:nvSpPr>
          <p:cNvPr id="956" name="Google Shape;956;p29">
            <a:hlinkClick r:id="rId4"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a:hlinkClick r:id="rId5"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a:hlinkClick r:id="rId6"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a:hlinkClick r:id="rId7"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a:hlinkClick r:id="rId8" action="ppaction://hlinksldjump"/>
          </p:cNvPr>
          <p:cNvSpPr/>
          <p:nvPr/>
        </p:nvSpPr>
        <p:spPr>
          <a:xfrm rot="-5400000">
            <a:off x="103099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9">
            <a:hlinkClick r:id="rId9"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a:hlinkClick r:id="rId9"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9">
            <a:hlinkClick r:id="rId9"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a:hlinkClick r:id="" action="ppaction://noaction"/>
          </p:cNvPr>
          <p:cNvSpPr/>
          <p:nvPr/>
        </p:nvSpPr>
        <p:spPr>
          <a:xfrm>
            <a:off x="1108202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F6DCDB3-595A-485F-9E06-A52B26A66B42}"/>
              </a:ext>
            </a:extLst>
          </p:cNvPr>
          <p:cNvSpPr txBox="1"/>
          <p:nvPr/>
        </p:nvSpPr>
        <p:spPr>
          <a:xfrm rot="-480000">
            <a:off x="2147637" y="347345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ONLINE GAMING ADDICTION IS UNHEALTHY!!!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0"/>
          <p:cNvSpPr txBox="1">
            <a:spLocks noGrp="1"/>
          </p:cNvSpPr>
          <p:nvPr>
            <p:ph type="ctrTitle"/>
          </p:nvPr>
        </p:nvSpPr>
        <p:spPr>
          <a:xfrm>
            <a:off x="1173885" y="1220925"/>
            <a:ext cx="42153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PH" altLang="en-GB"/>
              <a:t>What is online gaming?</a:t>
            </a:r>
            <a:br>
              <a:rPr lang="en-PH" altLang="en-GB"/>
            </a:br>
            <a:endParaRPr lang="en-PH" altLang="en-GB"/>
          </a:p>
        </p:txBody>
      </p:sp>
      <p:sp>
        <p:nvSpPr>
          <p:cNvPr id="972" name="Google Shape;972;p30"/>
          <p:cNvSpPr txBox="1">
            <a:spLocks noGrp="1"/>
          </p:cNvSpPr>
          <p:nvPr>
            <p:ph type="body" idx="2"/>
          </p:nvPr>
        </p:nvSpPr>
        <p:spPr>
          <a:xfrm>
            <a:off x="1352210" y="1660645"/>
            <a:ext cx="4215300" cy="4499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a:t>An online game is a video game that is either partially or primarily played through the Internet or any other computer network available.</a:t>
            </a:r>
          </a:p>
        </p:txBody>
      </p:sp>
      <p:sp>
        <p:nvSpPr>
          <p:cNvPr id="973" name="Google Shape;973;p30"/>
          <p:cNvSpPr/>
          <p:nvPr/>
        </p:nvSpPr>
        <p:spPr>
          <a:xfrm rot="405102">
            <a:off x="7045968" y="1202514"/>
            <a:ext cx="3460952" cy="3708583"/>
          </a:xfrm>
          <a:custGeom>
            <a:avLst/>
            <a:gdLst/>
            <a:ahLst/>
            <a:cxnLst/>
            <a:rect l="l" t="t" r="r" b="b"/>
            <a:pathLst>
              <a:path w="3462922" h="3710694" extrusionOk="0">
                <a:moveTo>
                  <a:pt x="0" y="0"/>
                </a:moveTo>
                <a:lnTo>
                  <a:pt x="317151" y="0"/>
                </a:lnTo>
                <a:lnTo>
                  <a:pt x="274831" y="8544"/>
                </a:lnTo>
                <a:cubicBezTo>
                  <a:pt x="216604" y="33172"/>
                  <a:pt x="175747" y="90829"/>
                  <a:pt x="175747" y="158027"/>
                </a:cubicBezTo>
                <a:cubicBezTo>
                  <a:pt x="175747" y="247625"/>
                  <a:pt x="248381" y="320259"/>
                  <a:pt x="337979" y="320259"/>
                </a:cubicBezTo>
                <a:cubicBezTo>
                  <a:pt x="427577" y="320259"/>
                  <a:pt x="500211" y="247625"/>
                  <a:pt x="500211" y="158027"/>
                </a:cubicBezTo>
                <a:cubicBezTo>
                  <a:pt x="500211" y="90829"/>
                  <a:pt x="459355" y="33172"/>
                  <a:pt x="401127" y="8544"/>
                </a:cubicBezTo>
                <a:lnTo>
                  <a:pt x="358807" y="0"/>
                </a:lnTo>
                <a:lnTo>
                  <a:pt x="868544" y="0"/>
                </a:lnTo>
                <a:lnTo>
                  <a:pt x="826224" y="8544"/>
                </a:lnTo>
                <a:cubicBezTo>
                  <a:pt x="767997" y="33172"/>
                  <a:pt x="727140" y="90829"/>
                  <a:pt x="727140" y="158027"/>
                </a:cubicBezTo>
                <a:cubicBezTo>
                  <a:pt x="727140" y="247625"/>
                  <a:pt x="799774" y="320259"/>
                  <a:pt x="889372" y="320259"/>
                </a:cubicBezTo>
                <a:cubicBezTo>
                  <a:pt x="978970" y="320259"/>
                  <a:pt x="1051604" y="247625"/>
                  <a:pt x="1051604" y="158027"/>
                </a:cubicBezTo>
                <a:cubicBezTo>
                  <a:pt x="1051604" y="90829"/>
                  <a:pt x="1010748" y="33172"/>
                  <a:pt x="952520" y="8544"/>
                </a:cubicBezTo>
                <a:lnTo>
                  <a:pt x="910200" y="0"/>
                </a:lnTo>
                <a:lnTo>
                  <a:pt x="1419937" y="0"/>
                </a:lnTo>
                <a:lnTo>
                  <a:pt x="1377617" y="8544"/>
                </a:lnTo>
                <a:cubicBezTo>
                  <a:pt x="1319390" y="33172"/>
                  <a:pt x="1278533" y="90829"/>
                  <a:pt x="1278533" y="158027"/>
                </a:cubicBezTo>
                <a:cubicBezTo>
                  <a:pt x="1278533" y="247625"/>
                  <a:pt x="1351167" y="320259"/>
                  <a:pt x="1440765" y="320259"/>
                </a:cubicBezTo>
                <a:cubicBezTo>
                  <a:pt x="1530363" y="320259"/>
                  <a:pt x="1602997" y="247625"/>
                  <a:pt x="1602997" y="158027"/>
                </a:cubicBezTo>
                <a:cubicBezTo>
                  <a:pt x="1602997" y="90829"/>
                  <a:pt x="1562141" y="33172"/>
                  <a:pt x="1503913" y="8544"/>
                </a:cubicBezTo>
                <a:lnTo>
                  <a:pt x="1461593" y="0"/>
                </a:lnTo>
                <a:lnTo>
                  <a:pt x="1971330" y="0"/>
                </a:lnTo>
                <a:lnTo>
                  <a:pt x="1929010" y="8544"/>
                </a:lnTo>
                <a:cubicBezTo>
                  <a:pt x="1870783" y="33172"/>
                  <a:pt x="1829926" y="90829"/>
                  <a:pt x="1829926" y="158027"/>
                </a:cubicBezTo>
                <a:cubicBezTo>
                  <a:pt x="1829926" y="247625"/>
                  <a:pt x="1902560" y="320259"/>
                  <a:pt x="1992158" y="320259"/>
                </a:cubicBezTo>
                <a:cubicBezTo>
                  <a:pt x="2081756" y="320259"/>
                  <a:pt x="2154390" y="247625"/>
                  <a:pt x="2154390" y="158027"/>
                </a:cubicBezTo>
                <a:cubicBezTo>
                  <a:pt x="2154390" y="90829"/>
                  <a:pt x="2113533" y="33172"/>
                  <a:pt x="2055306" y="8544"/>
                </a:cubicBezTo>
                <a:lnTo>
                  <a:pt x="2012986" y="0"/>
                </a:lnTo>
                <a:lnTo>
                  <a:pt x="2522723" y="0"/>
                </a:lnTo>
                <a:lnTo>
                  <a:pt x="2480403" y="8544"/>
                </a:lnTo>
                <a:cubicBezTo>
                  <a:pt x="2422176" y="33172"/>
                  <a:pt x="2381319" y="90829"/>
                  <a:pt x="2381319" y="158027"/>
                </a:cubicBezTo>
                <a:cubicBezTo>
                  <a:pt x="2381319" y="247625"/>
                  <a:pt x="2453953" y="320259"/>
                  <a:pt x="2543551" y="320259"/>
                </a:cubicBezTo>
                <a:cubicBezTo>
                  <a:pt x="2633149" y="320259"/>
                  <a:pt x="2705783" y="247625"/>
                  <a:pt x="2705783" y="158027"/>
                </a:cubicBezTo>
                <a:cubicBezTo>
                  <a:pt x="2705783" y="90829"/>
                  <a:pt x="2664926" y="33172"/>
                  <a:pt x="2606699" y="8544"/>
                </a:cubicBezTo>
                <a:lnTo>
                  <a:pt x="2564379" y="0"/>
                </a:lnTo>
                <a:lnTo>
                  <a:pt x="3074117" y="0"/>
                </a:lnTo>
                <a:lnTo>
                  <a:pt x="3031797" y="8544"/>
                </a:lnTo>
                <a:cubicBezTo>
                  <a:pt x="2973570" y="33172"/>
                  <a:pt x="2932713" y="90829"/>
                  <a:pt x="2932713" y="158027"/>
                </a:cubicBezTo>
                <a:cubicBezTo>
                  <a:pt x="2932713" y="247625"/>
                  <a:pt x="3005347" y="320259"/>
                  <a:pt x="3094945" y="320259"/>
                </a:cubicBezTo>
                <a:cubicBezTo>
                  <a:pt x="3184543" y="320259"/>
                  <a:pt x="3257177" y="247625"/>
                  <a:pt x="3257177" y="158027"/>
                </a:cubicBezTo>
                <a:cubicBezTo>
                  <a:pt x="3257177" y="90829"/>
                  <a:pt x="3216320" y="33172"/>
                  <a:pt x="3158093" y="8544"/>
                </a:cubicBezTo>
                <a:lnTo>
                  <a:pt x="3115773" y="0"/>
                </a:lnTo>
                <a:lnTo>
                  <a:pt x="3462922" y="0"/>
                </a:lnTo>
                <a:lnTo>
                  <a:pt x="3462922" y="3710694"/>
                </a:lnTo>
                <a:lnTo>
                  <a:pt x="0" y="3710694"/>
                </a:lnTo>
                <a:close/>
              </a:path>
            </a:pathLst>
          </a:custGeom>
          <a:solidFill>
            <a:schemeClr val="accent2"/>
          </a:solidFill>
          <a:ln>
            <a:noFill/>
          </a:ln>
          <a:effectLst>
            <a:outerShdw blurRad="50800" dist="127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4" name="Google Shape;974;p30"/>
          <p:cNvSpPr txBox="1">
            <a:spLocks noGrp="1"/>
          </p:cNvSpPr>
          <p:nvPr>
            <p:ph type="body" idx="1"/>
          </p:nvPr>
        </p:nvSpPr>
        <p:spPr>
          <a:xfrm rot="401868">
            <a:off x="7274293" y="1598353"/>
            <a:ext cx="3004304" cy="2916708"/>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PH" altLang="en-GB" sz="2400" dirty="0">
                <a:latin typeface="Rockwell"/>
              </a:rPr>
              <a:t>The reality is, consequences and suffering itself is an intervention</a:t>
            </a:r>
          </a:p>
          <a:p>
            <a:pPr marL="0" indent="0" algn="ctr">
              <a:spcAft>
                <a:spcPts val="2100"/>
              </a:spcAft>
              <a:buNone/>
            </a:pPr>
            <a:r>
              <a:rPr lang="en-PH" altLang="en-GB" sz="2400" dirty="0">
                <a:latin typeface="Rockwell"/>
              </a:rPr>
              <a:t> – by God.</a:t>
            </a:r>
          </a:p>
        </p:txBody>
      </p:sp>
      <p:sp>
        <p:nvSpPr>
          <p:cNvPr id="975" name="Google Shape;975;p30"/>
          <p:cNvSpPr/>
          <p:nvPr/>
        </p:nvSpPr>
        <p:spPr>
          <a:xfrm rot="-8658596">
            <a:off x="6540212" y="4305448"/>
            <a:ext cx="1673930" cy="479521"/>
          </a:xfrm>
          <a:custGeom>
            <a:avLst/>
            <a:gdLst/>
            <a:ahLst/>
            <a:cxnLst/>
            <a:rect l="l" t="t" r="r" b="b"/>
            <a:pathLst>
              <a:path w="7659384" h="1673412" extrusionOk="0">
                <a:moveTo>
                  <a:pt x="197437" y="0"/>
                </a:moveTo>
                <a:lnTo>
                  <a:pt x="7604587" y="0"/>
                </a:lnTo>
                <a:lnTo>
                  <a:pt x="7349060" y="196414"/>
                </a:lnTo>
                <a:lnTo>
                  <a:pt x="7659384" y="434947"/>
                </a:lnTo>
                <a:lnTo>
                  <a:pt x="7659384" y="462083"/>
                </a:lnTo>
                <a:lnTo>
                  <a:pt x="7349061" y="700616"/>
                </a:lnTo>
                <a:lnTo>
                  <a:pt x="7658358" y="938359"/>
                </a:lnTo>
                <a:lnTo>
                  <a:pt x="7349060" y="1176104"/>
                </a:lnTo>
                <a:lnTo>
                  <a:pt x="7659384" y="1414637"/>
                </a:lnTo>
                <a:lnTo>
                  <a:pt x="7659384" y="1441774"/>
                </a:lnTo>
                <a:lnTo>
                  <a:pt x="7358029" y="1673412"/>
                </a:lnTo>
                <a:lnTo>
                  <a:pt x="211955" y="1673412"/>
                </a:lnTo>
                <a:lnTo>
                  <a:pt x="327976" y="1584232"/>
                </a:lnTo>
                <a:lnTo>
                  <a:pt x="0" y="1332130"/>
                </a:lnTo>
                <a:lnTo>
                  <a:pt x="327975" y="1080030"/>
                </a:lnTo>
                <a:lnTo>
                  <a:pt x="18678" y="842286"/>
                </a:lnTo>
                <a:lnTo>
                  <a:pt x="327976" y="604542"/>
                </a:lnTo>
                <a:lnTo>
                  <a:pt x="0" y="352440"/>
                </a:lnTo>
                <a:lnTo>
                  <a:pt x="327975" y="100340"/>
                </a:lnTo>
                <a:close/>
              </a:path>
            </a:pathLst>
          </a:custGeom>
          <a:solidFill>
            <a:srgbClr val="D8D8D8">
              <a:alpha val="68630"/>
            </a:srgbClr>
          </a:solidFill>
          <a:ln>
            <a:noFill/>
          </a:ln>
        </p:spPr>
        <p:txBody>
          <a:bodyPr spcFirstLastPara="1" wrap="square" lIns="245700" tIns="122825" rIns="245700" bIns="122825" anchor="ctr" anchorCtr="0">
            <a:noAutofit/>
          </a:bodyPr>
          <a:lstStyle/>
          <a:p>
            <a:pPr marL="0" marR="0" lvl="0" indent="0" algn="ctr" rtl="0">
              <a:spcBef>
                <a:spcPts val="0"/>
              </a:spcBef>
              <a:spcAft>
                <a:spcPts val="0"/>
              </a:spcAft>
              <a:buClr>
                <a:srgbClr val="000000"/>
              </a:buClr>
              <a:buSzPts val="4800"/>
              <a:buFont typeface="Calibri" panose="020F0502020204030204"/>
              <a:buNone/>
            </a:pPr>
            <a:endParaRPr sz="4800" b="1" i="0" u="none" strike="noStrike" cap="none">
              <a:solidFill>
                <a:srgbClr val="FFFFFF"/>
              </a:solidFill>
              <a:latin typeface="Coming Soon" panose="02000000000000000000"/>
              <a:ea typeface="Coming Soon" panose="02000000000000000000"/>
              <a:cs typeface="Coming Soon" panose="02000000000000000000"/>
              <a:sym typeface="Coming Soon" panose="02000000000000000000"/>
            </a:endParaRPr>
          </a:p>
        </p:txBody>
      </p:sp>
      <p:sp>
        <p:nvSpPr>
          <p:cNvPr id="976" name="Google Shape;976;p30">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a:hlinkClick r:id="rId5"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a:hlinkClick r:id="rId6" action="ppaction://hlinksldjump"/>
          </p:cNvPr>
          <p:cNvSpPr/>
          <p:nvPr/>
        </p:nvSpPr>
        <p:spPr>
          <a:xfrm rot="-5400000">
            <a:off x="9527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a:hlinkClick r:id="rId7"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a:hlinkClick r:id="rId7"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984" name="Google Shape;984;p30"/>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3" name="Google Shape;971;p30"/>
          <p:cNvSpPr txBox="1"/>
          <p:nvPr/>
        </p:nvSpPr>
        <p:spPr>
          <a:xfrm>
            <a:off x="1255165" y="3647895"/>
            <a:ext cx="42153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3000"/>
              <a:buFont typeface="Gochi Hand"/>
              <a:buNone/>
              <a:defRPr sz="3000" b="0" i="0" u="none" strike="noStrike" cap="none">
                <a:solidFill>
                  <a:schemeClr val="dk1"/>
                </a:solidFill>
                <a:latin typeface="Gochi Hand"/>
                <a:ea typeface="Gochi Hand"/>
                <a:cs typeface="Gochi Hand"/>
                <a:sym typeface="Gochi Hand"/>
              </a:defRPr>
            </a:lvl1pPr>
            <a:lvl2pPr marR="0" lvl="1"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2pPr>
            <a:lvl3pPr marR="0" lvl="2"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3pPr>
            <a:lvl4pPr marR="0" lvl="3"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4pPr>
            <a:lvl5pPr marR="0" lvl="4"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5pPr>
            <a:lvl6pPr marR="0" lvl="5"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6pPr>
            <a:lvl7pPr marR="0" lvl="6"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7pPr>
            <a:lvl8pPr marR="0" lvl="7"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8pPr>
            <a:lvl9pPr marR="0" lvl="8" algn="ctr" rtl="0">
              <a:lnSpc>
                <a:spcPct val="100000"/>
              </a:lnSpc>
              <a:spcBef>
                <a:spcPts val="0"/>
              </a:spcBef>
              <a:spcAft>
                <a:spcPts val="0"/>
              </a:spcAft>
              <a:buClr>
                <a:schemeClr val="dk1"/>
              </a:buClr>
              <a:buSzPts val="3600"/>
              <a:buFont typeface="Gochi Hand"/>
              <a:buNone/>
              <a:defRPr sz="3600" b="0" i="0" u="none" strike="noStrike" cap="none">
                <a:solidFill>
                  <a:schemeClr val="dk1"/>
                </a:solidFill>
                <a:latin typeface="Gochi Hand"/>
                <a:ea typeface="Gochi Hand"/>
                <a:cs typeface="Gochi Hand"/>
                <a:sym typeface="Gochi Hand"/>
              </a:defRPr>
            </a:lvl9pPr>
          </a:lstStyle>
          <a:p>
            <a:pPr marL="0" lvl="0" indent="0" algn="l" rtl="0">
              <a:spcBef>
                <a:spcPts val="0"/>
              </a:spcBef>
              <a:spcAft>
                <a:spcPts val="0"/>
              </a:spcAft>
              <a:buNone/>
            </a:pPr>
            <a:r>
              <a:rPr lang="en-PH" altLang="en-GB"/>
              <a:t>What is online gaming addiction?</a:t>
            </a:r>
            <a:br>
              <a:rPr lang="en-PH" altLang="en-GB"/>
            </a:br>
            <a:endParaRPr lang="en-PH" altLang="en-GB"/>
          </a:p>
        </p:txBody>
      </p:sp>
      <p:sp>
        <p:nvSpPr>
          <p:cNvPr id="2" name="Text Box 1"/>
          <p:cNvSpPr txBox="1"/>
          <p:nvPr/>
        </p:nvSpPr>
        <p:spPr>
          <a:xfrm>
            <a:off x="1363345" y="4197350"/>
            <a:ext cx="3999865" cy="1814830"/>
          </a:xfrm>
          <a:prstGeom prst="rect">
            <a:avLst/>
          </a:prstGeom>
          <a:noFill/>
        </p:spPr>
        <p:txBody>
          <a:bodyPr wrap="square" rtlCol="0">
            <a:spAutoFit/>
          </a:bodyPr>
          <a:lstStyle/>
          <a:p>
            <a:r>
              <a:rPr lang="en-US" sz="1600">
                <a:latin typeface="Dekko" panose="00000500000000000000" charset="0"/>
                <a:cs typeface="Dekko" panose="00000500000000000000" charset="0"/>
              </a:rPr>
              <a:t>Video game addiction (VGA), also known as gaming disorder or internet gaming disorder, is generally defined as the problematic, compulsive use of video games that results in significant impairment to an individual's ability to function in various life domains over a prolonged period of time.</a:t>
            </a: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32"/>
          <p:cNvSpPr txBox="1">
            <a:spLocks noGrp="1"/>
          </p:cNvSpPr>
          <p:nvPr>
            <p:ph type="ctrTitle"/>
          </p:nvPr>
        </p:nvSpPr>
        <p:spPr>
          <a:xfrm>
            <a:off x="1363750" y="1135835"/>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PH" sz="3000"/>
              <a:t>What are the bad effects of Online gaming addiction?</a:t>
            </a:r>
          </a:p>
        </p:txBody>
      </p:sp>
      <p:sp>
        <p:nvSpPr>
          <p:cNvPr id="1013" name="Google Shape;1013;p32">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a:hlinkClick r:id="rId5" action="ppaction://hlinksldjump"/>
          </p:cNvPr>
          <p:cNvSpPr/>
          <p:nvPr/>
        </p:nvSpPr>
        <p:spPr>
          <a:xfrm rot="-5400000">
            <a:off x="88793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a:hlinkClick r:id="rId6" action="ppaction://hlinksldjump"/>
          </p:cNvPr>
          <p:cNvSpPr/>
          <p:nvPr/>
        </p:nvSpPr>
        <p:spPr>
          <a:xfrm rot="-5400000">
            <a:off x="150460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a:hlinkClick r:id="rId7"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a:hlinkClick r:id="rId7"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a:hlinkClick r:id="rId7"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1024" name="Google Shape;1024;p32">
            <a:hlinkClick r:id="rId7"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Box 2"/>
          <p:cNvSpPr txBox="1"/>
          <p:nvPr/>
        </p:nvSpPr>
        <p:spPr>
          <a:xfrm>
            <a:off x="1363980" y="2213610"/>
            <a:ext cx="4302125" cy="3646170"/>
          </a:xfrm>
          <a:prstGeom prst="rect">
            <a:avLst/>
          </a:prstGeom>
          <a:noFill/>
        </p:spPr>
        <p:txBody>
          <a:bodyPr wrap="square" rtlCol="0" anchor="t">
            <a:spAutoFit/>
          </a:bodyPr>
          <a:lstStyle/>
          <a:p>
            <a:pPr marL="285750" lvl="0" indent="-285750" algn="l" rtl="0">
              <a:spcBef>
                <a:spcPts val="0"/>
              </a:spcBef>
              <a:spcAft>
                <a:spcPts val="2100"/>
              </a:spcAft>
              <a:buFont typeface="Arial" panose="020B0604020202020204" pitchFamily="34" charset="0"/>
              <a:buChar char="•"/>
            </a:pPr>
            <a:r>
              <a:rPr lang="en-PH">
                <a:latin typeface="Bahnschrift Light Condensed" panose="020B0502040204020203" charset="0"/>
                <a:cs typeface="Bahnschrift Light Condensed" panose="020B0502040204020203" charset="0"/>
                <a:sym typeface="+mn-ea"/>
              </a:rPr>
              <a:t>NEGLECT SCHOOL OR WORK- the more time a person spends playing, the less attention given to school or work which might lead bad performance.</a:t>
            </a:r>
            <a:endParaRPr lang="en-PH">
              <a:latin typeface="Bahnschrift Light Condensed" panose="020B0502040204020203" charset="0"/>
              <a:cs typeface="Bahnschrift Light Condensed" panose="020B0502040204020203" charset="0"/>
            </a:endParaRPr>
          </a:p>
          <a:p>
            <a:pPr marL="342900" lvl="0" indent="-342900" algn="l" rtl="0">
              <a:spcBef>
                <a:spcPts val="0"/>
              </a:spcBef>
              <a:spcAft>
                <a:spcPts val="2100"/>
              </a:spcAft>
              <a:buFont typeface="Arial" panose="020B0604020202020204" pitchFamily="34" charset="0"/>
              <a:buChar char="•"/>
            </a:pPr>
            <a:r>
              <a:rPr lang="en-PH">
                <a:latin typeface="Bahnschrift Light Condensed" panose="020B0502040204020203" charset="0"/>
                <a:cs typeface="Bahnschrift Light Condensed" panose="020B0502040204020203" charset="0"/>
                <a:sym typeface="+mn-ea"/>
              </a:rPr>
              <a:t>IGNORES FAMILY- it affects a persons social life, especially in family. The more time a person spend with game everyday, it furthers the gap between them and their family.	</a:t>
            </a:r>
            <a:endParaRPr lang="en-PH">
              <a:latin typeface="Bahnschrift Light Condensed" panose="020B0502040204020203" charset="0"/>
              <a:cs typeface="Bahnschrift Light Condensed" panose="020B0502040204020203" charset="0"/>
            </a:endParaRPr>
          </a:p>
          <a:p>
            <a:pPr marL="342900" lvl="0" indent="-342900" algn="l" rtl="0">
              <a:spcBef>
                <a:spcPts val="0"/>
              </a:spcBef>
              <a:spcAft>
                <a:spcPts val="2100"/>
              </a:spcAft>
              <a:buFont typeface="Arial" panose="020B0604020202020204" pitchFamily="34" charset="0"/>
              <a:buChar char="•"/>
            </a:pPr>
            <a:r>
              <a:rPr lang="en-PH">
                <a:latin typeface="Bahnschrift Light Condensed" panose="020B0502040204020203" charset="0"/>
                <a:cs typeface="Bahnschrift Light Condensed" panose="020B0502040204020203" charset="0"/>
                <a:sym typeface="+mn-ea"/>
              </a:rPr>
              <a:t>POOR PERSONAL HYGIENE- some gamers allow their levels of hygiene to slip significantly as a result of their protracted gaming – and/or because their isolation leaves them feeling that they do not need to make any effort in this regard.</a:t>
            </a:r>
          </a:p>
        </p:txBody>
      </p:sp>
      <p:sp>
        <p:nvSpPr>
          <p:cNvPr id="4" name="Text Box 3"/>
          <p:cNvSpPr txBox="1"/>
          <p:nvPr/>
        </p:nvSpPr>
        <p:spPr>
          <a:xfrm>
            <a:off x="6713855" y="1136015"/>
            <a:ext cx="3310255" cy="3107690"/>
          </a:xfrm>
          <a:prstGeom prst="rect">
            <a:avLst/>
          </a:prstGeom>
          <a:noFill/>
        </p:spPr>
        <p:txBody>
          <a:bodyPr wrap="square" rtlCol="0">
            <a:spAutoFit/>
          </a:bodyPr>
          <a:lstStyle/>
          <a:p>
            <a:pPr marL="285750" indent="-285750">
              <a:buFont typeface="Arial" panose="020B0604020202020204" pitchFamily="34" charset="0"/>
              <a:buChar char="•"/>
            </a:pPr>
            <a:r>
              <a:rPr lang="en-US">
                <a:latin typeface="Bahnschrift Light Condensed" panose="020B0502040204020203" charset="0"/>
                <a:cs typeface="Bahnschrift Light Condensed" panose="020B0502040204020203" charset="0"/>
              </a:rPr>
              <a:t>C</a:t>
            </a:r>
            <a:r>
              <a:rPr lang="en-PH" altLang="en-US">
                <a:latin typeface="Bahnschrift Light Condensed" panose="020B0502040204020203" charset="0"/>
                <a:cs typeface="Bahnschrift Light Condensed" panose="020B0502040204020203" charset="0"/>
              </a:rPr>
              <a:t>HURCH</a:t>
            </a:r>
            <a:r>
              <a:rPr lang="en-US">
                <a:latin typeface="Bahnschrift Light Condensed" panose="020B0502040204020203" charset="0"/>
                <a:cs typeface="Bahnschrift Light Condensed" panose="020B0502040204020203" charset="0"/>
              </a:rPr>
              <a:t>- the lack of will to go to church or anything related to religion since busy thinking about gaming</a:t>
            </a:r>
            <a:r>
              <a:rPr lang="en-PH" altLang="en-US">
                <a:latin typeface="Bahnschrift Light Condensed" panose="020B0502040204020203" charset="0"/>
                <a:cs typeface="Bahnschrift Light Condensed" panose="020B0502040204020203" charset="0"/>
              </a:rPr>
              <a:t>.</a:t>
            </a:r>
            <a:endParaRPr lang="en-US">
              <a:latin typeface="Bahnschrift Light Condensed" panose="020B0502040204020203" charset="0"/>
              <a:cs typeface="Bahnschrift Light Condensed" panose="020B0502040204020203" charset="0"/>
            </a:endParaRPr>
          </a:p>
          <a:p>
            <a:pPr marL="285750" indent="-285750">
              <a:buFont typeface="Arial" panose="020B0604020202020204" pitchFamily="34" charset="0"/>
              <a:buChar char="•"/>
            </a:pPr>
            <a:r>
              <a:rPr lang="en-PH" altLang="en-US">
                <a:latin typeface="Bahnschrift Light Condensed" panose="020B0502040204020203" charset="0"/>
                <a:cs typeface="Bahnschrift Light Condensed" panose="020B0502040204020203" charset="0"/>
              </a:rPr>
              <a:t>SPENDS MONEY ON GAMES PRIOR TO THE NECESSITIES-If a person is addicted, this might lead to to much spending on games, and might ignore survival necessities.</a:t>
            </a:r>
          </a:p>
          <a:p>
            <a:pPr marL="285750" indent="-285750">
              <a:buFont typeface="Arial" panose="020B0604020202020204" pitchFamily="34" charset="0"/>
              <a:buChar char="•"/>
            </a:pPr>
            <a:r>
              <a:rPr lang="en-PH" altLang="en-US">
                <a:latin typeface="Bahnschrift Light Condensed" panose="020B0502040204020203" charset="0"/>
                <a:cs typeface="Bahnschrift Light Condensed" panose="020B0502040204020203" charset="0"/>
              </a:rPr>
              <a:t>PHYSICAL HEALTH-weight gain, seizure, fatigue, etc.</a:t>
            </a:r>
          </a:p>
          <a:p>
            <a:pPr marL="285750" indent="-285750">
              <a:buFont typeface="Arial" panose="020B0604020202020204" pitchFamily="34" charset="0"/>
              <a:buChar char="•"/>
            </a:pPr>
            <a:r>
              <a:rPr lang="en-PH" altLang="en-US">
                <a:latin typeface="Bahnschrift Light Condensed" panose="020B0502040204020203" charset="0"/>
                <a:cs typeface="Bahnschrift Light Condensed" panose="020B0502040204020203" charset="0"/>
              </a:rPr>
              <a:t>MENTAL HEALTH-anger issues, depression, withdrawal </a:t>
            </a:r>
          </a:p>
          <a:p>
            <a:pPr marL="0" indent="0">
              <a:buFont typeface="Arial" panose="020B0604020202020204" pitchFamily="34" charset="0"/>
              <a:buNone/>
            </a:pPr>
            <a:endParaRPr lang="en-PH" altLang="en-US">
              <a:latin typeface="Bahnschrift Light Condensed" panose="020B0502040204020203" charset="0"/>
              <a:cs typeface="Bahnschrift Light Condensed" panose="020B0502040204020203" charset="0"/>
            </a:endParaRP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8"/>
          <a:stretch>
            <a:fillRect/>
          </a:stretch>
        </p:blipFill>
        <p:spPr>
          <a:xfrm>
            <a:off x="6948170" y="4074160"/>
            <a:ext cx="3672840" cy="2197735"/>
          </a:xfrm>
          <a:prstGeom prst="rect">
            <a:avLst/>
          </a:prstGeom>
          <a:effectLst>
            <a:softEdge rad="63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3" name="Google Shape;1073;p35">
            <a:hlinkClick r:id="rId3" action="ppaction://hlinksldjump"/>
          </p:cNvPr>
          <p:cNvSpPr/>
          <p:nvPr/>
        </p:nvSpPr>
        <p:spPr>
          <a:xfrm rot="-5400000">
            <a:off x="5198450" y="-216450"/>
            <a:ext cx="1851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a:hlinkClick r:id="rId4" action="ppaction://hlinksldjump"/>
          </p:cNvPr>
          <p:cNvSpPr/>
          <p:nvPr/>
        </p:nvSpPr>
        <p:spPr>
          <a:xfrm rot="-5400000">
            <a:off x="8097025"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a:hlinkClick r:id="rId5" action="ppaction://hlinksldjump"/>
          </p:cNvPr>
          <p:cNvSpPr/>
          <p:nvPr/>
        </p:nvSpPr>
        <p:spPr>
          <a:xfrm rot="-5400000">
            <a:off x="28707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a:hlinkClick r:id="rId6" action="ppaction://hlinksldjump"/>
          </p:cNvPr>
          <p:cNvSpPr/>
          <p:nvPr/>
        </p:nvSpPr>
        <p:spPr>
          <a:xfrm rot="-5400000">
            <a:off x="2218950" y="6392675"/>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a:hlinkClick r:id="rId7" action="ppaction://hlinksldjump"/>
          </p:cNvPr>
          <p:cNvSpPr/>
          <p:nvPr/>
        </p:nvSpPr>
        <p:spPr>
          <a:xfrm rot="-5400000">
            <a:off x="1482750" y="6433650"/>
            <a:ext cx="372000" cy="47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a:hlinkClick r:id="rId8" action="ppaction://hlinksldjump"/>
          </p:cNvPr>
          <p:cNvSpPr/>
          <p:nvPr/>
        </p:nvSpPr>
        <p:spPr>
          <a:xfrm>
            <a:off x="11071800" y="360525"/>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a:hlinkClick r:id="rId8" action="ppaction://hlinksldjump"/>
          </p:cNvPr>
          <p:cNvSpPr/>
          <p:nvPr/>
        </p:nvSpPr>
        <p:spPr>
          <a:xfrm>
            <a:off x="11071800" y="29600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a:hlinkClick r:id="rId8" action="ppaction://hlinksldjump"/>
          </p:cNvPr>
          <p:cNvSpPr/>
          <p:nvPr/>
        </p:nvSpPr>
        <p:spPr>
          <a:xfrm>
            <a:off x="11071800" y="4314150"/>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txBox="1"/>
          <p:nvPr/>
        </p:nvSpPr>
        <p:spPr>
          <a:xfrm>
            <a:off x="200360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1082" name="Google Shape;1082;p35"/>
          <p:cNvSpPr txBox="1"/>
          <p:nvPr/>
        </p:nvSpPr>
        <p:spPr>
          <a:xfrm>
            <a:off x="7232750" y="416850"/>
            <a:ext cx="27192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Dekko" panose="00000500000000000000"/>
              <a:ea typeface="Dekko" panose="00000500000000000000"/>
              <a:cs typeface="Dekko" panose="00000500000000000000"/>
              <a:sym typeface="Dekko" panose="00000500000000000000"/>
            </a:endParaRPr>
          </a:p>
        </p:txBody>
      </p:sp>
      <p:sp>
        <p:nvSpPr>
          <p:cNvPr id="1083" name="Google Shape;1083;p35">
            <a:hlinkClick r:id="rId8" action="ppaction://hlinksldjump"/>
          </p:cNvPr>
          <p:cNvSpPr/>
          <p:nvPr/>
        </p:nvSpPr>
        <p:spPr>
          <a:xfrm>
            <a:off x="11071800" y="1660288"/>
            <a:ext cx="437100" cy="111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a:hlinkClick r:id="" action="ppaction://noaction"/>
          </p:cNvPr>
          <p:cNvSpPr/>
          <p:nvPr/>
        </p:nvSpPr>
        <p:spPr>
          <a:xfrm>
            <a:off x="11071860" y="302895"/>
            <a:ext cx="436880" cy="6089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txBox="1"/>
          <p:nvPr/>
        </p:nvSpPr>
        <p:spPr>
          <a:xfrm>
            <a:off x="1430655" y="742950"/>
            <a:ext cx="4215130" cy="113601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1pPr>
            <a:lvl2pPr marL="914400" marR="0" lvl="1"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2pPr>
            <a:lvl3pPr marL="1371600" marR="0" lvl="2"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3pPr>
            <a:lvl4pPr marL="1828800" marR="0" lvl="3"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4pPr>
            <a:lvl5pPr marL="2286000" marR="0" lvl="4"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5pPr>
            <a:lvl6pPr marL="2743200" marR="0" lvl="5"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6pPr>
            <a:lvl7pPr marL="3200400" marR="0" lvl="6"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7pPr>
            <a:lvl8pPr marL="3657600" marR="0" lvl="7" indent="-355600" algn="l" rtl="0">
              <a:lnSpc>
                <a:spcPct val="115000"/>
              </a:lnSpc>
              <a:spcBef>
                <a:spcPts val="2100"/>
              </a:spcBef>
              <a:spcAft>
                <a:spcPts val="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8pPr>
            <a:lvl9pPr marL="4114800" marR="0" lvl="8" indent="-355600" algn="l" rtl="0">
              <a:lnSpc>
                <a:spcPct val="115000"/>
              </a:lnSpc>
              <a:spcBef>
                <a:spcPts val="2100"/>
              </a:spcBef>
              <a:spcAft>
                <a:spcPts val="2100"/>
              </a:spcAft>
              <a:buClr>
                <a:schemeClr val="dk2"/>
              </a:buClr>
              <a:buSzPts val="2000"/>
              <a:buFont typeface="Dekko" panose="00000500000000000000"/>
              <a:buChar char="■"/>
              <a:defRPr sz="2000" b="0" i="0" u="none" strike="noStrike" cap="none">
                <a:solidFill>
                  <a:schemeClr val="dk2"/>
                </a:solidFill>
                <a:latin typeface="Dekko" panose="00000500000000000000"/>
                <a:ea typeface="Dekko" panose="00000500000000000000"/>
                <a:cs typeface="Dekko" panose="00000500000000000000"/>
                <a:sym typeface="Dekko" panose="00000500000000000000"/>
              </a:defRPr>
            </a:lvl9pPr>
          </a:lstStyle>
          <a:p>
            <a:pPr marL="0" lvl="0" indent="0" algn="l" rtl="0">
              <a:spcBef>
                <a:spcPts val="0"/>
              </a:spcBef>
              <a:spcAft>
                <a:spcPts val="2100"/>
              </a:spcAft>
              <a:buNone/>
            </a:pPr>
            <a:r>
              <a:rPr lang="en-PH" altLang="en-GB" sz="2800" b="1">
                <a:latin typeface="Gochi Hand" charset="0"/>
                <a:cs typeface="Gochi Hand" charset="0"/>
              </a:rPr>
              <a:t>What causes Online gaming addiction?</a:t>
            </a:r>
          </a:p>
        </p:txBody>
      </p:sp>
      <p:sp>
        <p:nvSpPr>
          <p:cNvPr id="5" name="Text Box 4"/>
          <p:cNvSpPr txBox="1"/>
          <p:nvPr/>
        </p:nvSpPr>
        <p:spPr>
          <a:xfrm>
            <a:off x="1430655" y="2178685"/>
            <a:ext cx="4074160" cy="3784600"/>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Dekko" panose="00000500000000000000" charset="0"/>
                <a:cs typeface="Dekko" panose="00000500000000000000" charset="0"/>
              </a:rPr>
              <a:t>Anxiety </a:t>
            </a:r>
          </a:p>
          <a:p>
            <a:pPr marL="285750" indent="-285750">
              <a:buFont typeface="Arial" panose="020B0604020202020204" pitchFamily="34" charset="0"/>
              <a:buChar char="•"/>
            </a:pPr>
            <a:r>
              <a:rPr lang="en-US" sz="2000">
                <a:latin typeface="Dekko" panose="00000500000000000000" charset="0"/>
                <a:cs typeface="Dekko" panose="00000500000000000000" charset="0"/>
              </a:rPr>
              <a:t>Low-self esteem </a:t>
            </a:r>
          </a:p>
          <a:p>
            <a:pPr marL="285750" indent="-285750">
              <a:buFont typeface="Arial" panose="020B0604020202020204" pitchFamily="34" charset="0"/>
              <a:buChar char="•"/>
            </a:pPr>
            <a:r>
              <a:rPr lang="en-US" sz="2000">
                <a:latin typeface="Dekko" panose="00000500000000000000" charset="0"/>
                <a:cs typeface="Dekko" panose="00000500000000000000" charset="0"/>
              </a:rPr>
              <a:t>Cheaper</a:t>
            </a:r>
          </a:p>
          <a:p>
            <a:pPr marL="285750" indent="-285750">
              <a:buFont typeface="Arial" panose="020B0604020202020204" pitchFamily="34" charset="0"/>
              <a:buChar char="•"/>
            </a:pPr>
            <a:r>
              <a:rPr lang="en-US" sz="2000">
                <a:latin typeface="Dekko" panose="00000500000000000000" charset="0"/>
                <a:cs typeface="Dekko" panose="00000500000000000000" charset="0"/>
              </a:rPr>
              <a:t> </a:t>
            </a:r>
            <a:r>
              <a:rPr lang="en-PH" altLang="en-US" sz="2000">
                <a:latin typeface="Dekko" panose="00000500000000000000" charset="0"/>
                <a:cs typeface="Dekko" panose="00000500000000000000" charset="0"/>
              </a:rPr>
              <a:t>W</a:t>
            </a:r>
            <a:r>
              <a:rPr lang="en-US" sz="2000">
                <a:latin typeface="Dekko" panose="00000500000000000000" charset="0"/>
                <a:cs typeface="Dekko" panose="00000500000000000000" charset="0"/>
              </a:rPr>
              <a:t>ay to entertain </a:t>
            </a:r>
          </a:p>
          <a:p>
            <a:pPr marL="0" indent="0">
              <a:buFont typeface="Arial" panose="020B0604020202020204" pitchFamily="34" charset="0"/>
              <a:buNone/>
            </a:pPr>
            <a:r>
              <a:rPr lang="en-PH" altLang="en-US" sz="2000">
                <a:latin typeface="Dekko" panose="00000500000000000000" charset="0"/>
                <a:cs typeface="Dekko" panose="00000500000000000000" charset="0"/>
              </a:rPr>
              <a:t>        </a:t>
            </a:r>
            <a:r>
              <a:rPr lang="en-US" sz="2000">
                <a:latin typeface="Dekko" panose="00000500000000000000" charset="0"/>
                <a:cs typeface="Dekko" panose="00000500000000000000" charset="0"/>
              </a:rPr>
              <a:t>themselves</a:t>
            </a:r>
          </a:p>
          <a:p>
            <a:pPr marL="285750" indent="-285750">
              <a:buFont typeface="Arial" panose="020B0604020202020204" pitchFamily="34" charset="0"/>
              <a:buChar char="•"/>
            </a:pPr>
            <a:r>
              <a:rPr lang="en-US" sz="2000">
                <a:latin typeface="Dekko" panose="00000500000000000000" charset="0"/>
                <a:cs typeface="Dekko" panose="00000500000000000000" charset="0"/>
              </a:rPr>
              <a:t>Escapism</a:t>
            </a:r>
          </a:p>
          <a:p>
            <a:pPr marL="285750" indent="-285750">
              <a:buFont typeface="Arial" panose="020B0604020202020204" pitchFamily="34" charset="0"/>
              <a:buChar char="•"/>
            </a:pPr>
            <a:r>
              <a:rPr lang="en-US" sz="2000">
                <a:latin typeface="Dekko" panose="00000500000000000000" charset="0"/>
                <a:cs typeface="Dekko" panose="00000500000000000000" charset="0"/>
              </a:rPr>
              <a:t>Using computer games to manage moods </a:t>
            </a:r>
          </a:p>
          <a:p>
            <a:pPr marL="285750" indent="-285750">
              <a:buFont typeface="Arial" panose="020B0604020202020204" pitchFamily="34" charset="0"/>
              <a:buChar char="•"/>
            </a:pPr>
            <a:r>
              <a:rPr lang="en-US" sz="2000">
                <a:latin typeface="Dekko" panose="00000500000000000000" charset="0"/>
                <a:cs typeface="Dekko" panose="00000500000000000000" charset="0"/>
              </a:rPr>
              <a:t>Social anxiety</a:t>
            </a:r>
          </a:p>
          <a:p>
            <a:pPr marL="285750" indent="-285750">
              <a:buFont typeface="Arial" panose="020B0604020202020204" pitchFamily="34" charset="0"/>
              <a:buChar char="•"/>
            </a:pPr>
            <a:r>
              <a:rPr lang="en-US" sz="2000">
                <a:latin typeface="Dekko" panose="00000500000000000000" charset="0"/>
                <a:cs typeface="Dekko" panose="00000500000000000000" charset="0"/>
              </a:rPr>
              <a:t> Isolation</a:t>
            </a:r>
          </a:p>
          <a:p>
            <a:pPr marL="285750" indent="-285750">
              <a:buFont typeface="Arial" panose="020B0604020202020204" pitchFamily="34" charset="0"/>
              <a:buChar char="•"/>
            </a:pPr>
            <a:r>
              <a:rPr lang="en-US" sz="2000">
                <a:latin typeface="Dekko" panose="00000500000000000000" charset="0"/>
                <a:cs typeface="Dekko" panose="00000500000000000000" charset="0"/>
              </a:rPr>
              <a:t> Loneliness</a:t>
            </a:r>
          </a:p>
          <a:p>
            <a:pPr marL="285750" indent="-285750">
              <a:buFont typeface="Arial" panose="020B0604020202020204" pitchFamily="34" charset="0"/>
              <a:buChar char="•"/>
            </a:pPr>
            <a:r>
              <a:rPr lang="en-US" sz="2000">
                <a:latin typeface="Dekko" panose="00000500000000000000" charset="0"/>
                <a:cs typeface="Dekko" panose="00000500000000000000" charset="0"/>
              </a:rPr>
              <a:t>Depression</a:t>
            </a:r>
          </a:p>
        </p:txBody>
      </p:sp>
      <p:sp>
        <p:nvSpPr>
          <p:cNvPr id="1014" name="Google Shape;1014;p32"/>
          <p:cNvSpPr/>
          <p:nvPr/>
        </p:nvSpPr>
        <p:spPr>
          <a:xfrm rot="927078">
            <a:off x="3397522" y="1973640"/>
            <a:ext cx="2502037" cy="1108891"/>
          </a:xfrm>
          <a:custGeom>
            <a:avLst/>
            <a:gdLst/>
            <a:ahLst/>
            <a:cxnLst/>
            <a:rect l="l" t="t" r="r" b="b"/>
            <a:pathLst>
              <a:path w="114240" h="70538" extrusionOk="0">
                <a:moveTo>
                  <a:pt x="97554" y="14914"/>
                </a:moveTo>
                <a:cubicBezTo>
                  <a:pt x="76433" y="6114"/>
                  <a:pt x="48278" y="488"/>
                  <a:pt x="28947" y="12729"/>
                </a:cubicBezTo>
                <a:cubicBezTo>
                  <a:pt x="19629" y="18630"/>
                  <a:pt x="12271" y="29358"/>
                  <a:pt x="10594" y="40259"/>
                </a:cubicBezTo>
                <a:cubicBezTo>
                  <a:pt x="9550" y="47044"/>
                  <a:pt x="12573" y="54446"/>
                  <a:pt x="16711" y="59923"/>
                </a:cubicBezTo>
                <a:cubicBezTo>
                  <a:pt x="37441" y="87359"/>
                  <a:pt x="123947" y="56346"/>
                  <a:pt x="113286" y="23653"/>
                </a:cubicBezTo>
                <a:cubicBezTo>
                  <a:pt x="108114" y="7792"/>
                  <a:pt x="85827" y="-395"/>
                  <a:pt x="69150" y="56"/>
                </a:cubicBezTo>
                <a:cubicBezTo>
                  <a:pt x="41845" y="794"/>
                  <a:pt x="-1598" y="16930"/>
                  <a:pt x="106" y="44192"/>
                </a:cubicBezTo>
                <a:cubicBezTo>
                  <a:pt x="404" y="48961"/>
                  <a:pt x="4911" y="52843"/>
                  <a:pt x="8846" y="55554"/>
                </a:cubicBezTo>
                <a:cubicBezTo>
                  <a:pt x="24984" y="66671"/>
                  <a:pt x="48672" y="66559"/>
                  <a:pt x="67402" y="60797"/>
                </a:cubicBezTo>
                <a:cubicBezTo>
                  <a:pt x="81977" y="56313"/>
                  <a:pt x="100232" y="44579"/>
                  <a:pt x="100613" y="29334"/>
                </a:cubicBezTo>
                <a:cubicBezTo>
                  <a:pt x="100765" y="23251"/>
                  <a:pt x="93460" y="19134"/>
                  <a:pt x="88378" y="15788"/>
                </a:cubicBezTo>
                <a:cubicBezTo>
                  <a:pt x="67131" y="1797"/>
                  <a:pt x="34155" y="9253"/>
                  <a:pt x="12341" y="22342"/>
                </a:cubicBezTo>
              </a:path>
            </a:pathLst>
          </a:custGeom>
          <a:noFill/>
          <a:ln w="28575" cap="flat" cmpd="sng">
            <a:solidFill>
              <a:schemeClr val="dk2"/>
            </a:solidFill>
            <a:prstDash val="solid"/>
            <a:round/>
            <a:headEnd type="none" w="med" len="med"/>
            <a:tailEnd type="none" w="med" len="med"/>
          </a:ln>
        </p:spPr>
      </p:sp>
      <p:sp>
        <p:nvSpPr>
          <p:cNvPr id="4" name="Text Box 3"/>
          <p:cNvSpPr txBox="1"/>
          <p:nvPr/>
        </p:nvSpPr>
        <p:spPr>
          <a:xfrm rot="1080000">
            <a:off x="4245610" y="2293620"/>
            <a:ext cx="805180" cy="398780"/>
          </a:xfrm>
          <a:prstGeom prst="rect">
            <a:avLst/>
          </a:prstGeom>
          <a:noFill/>
        </p:spPr>
        <p:txBody>
          <a:bodyPr wrap="square" rtlCol="0">
            <a:spAutoFit/>
          </a:bodyPr>
          <a:lstStyle/>
          <a:p>
            <a:r>
              <a:rPr lang="en-PH" altLang="en-US" sz="2000"/>
              <a:t>!!!!!!!!</a:t>
            </a:r>
          </a:p>
        </p:txBody>
      </p:sp>
      <p:sp>
        <p:nvSpPr>
          <p:cNvPr id="1054" name="Google Shape;1054;p34"/>
          <p:cNvSpPr txBox="1">
            <a:spLocks noGrp="1"/>
          </p:cNvSpPr>
          <p:nvPr>
            <p:ph type="ctrTitle"/>
          </p:nvPr>
        </p:nvSpPr>
        <p:spPr>
          <a:xfrm>
            <a:off x="6686955" y="949780"/>
            <a:ext cx="4203000" cy="524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PH" sz="3000"/>
              <a:t>reason why we did advocacy:</a:t>
            </a:r>
          </a:p>
        </p:txBody>
      </p:sp>
      <p:sp>
        <p:nvSpPr>
          <p:cNvPr id="1055" name="Google Shape;1055;p34"/>
          <p:cNvSpPr txBox="1">
            <a:spLocks noGrp="1"/>
          </p:cNvSpPr>
          <p:nvPr>
            <p:ph type="body" idx="4294967295"/>
          </p:nvPr>
        </p:nvSpPr>
        <p:spPr>
          <a:xfrm>
            <a:off x="6686277" y="1714590"/>
            <a:ext cx="4215300" cy="4510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PH" sz="1800" dirty="0">
                <a:latin typeface="SimSun"/>
              </a:rPr>
              <a:t>Video game addiction is a real mental health condition affecting millions of people around the </a:t>
            </a:r>
            <a:r>
              <a:rPr lang="en-PH" sz="1800" dirty="0" err="1">
                <a:latin typeface="SimSun"/>
              </a:rPr>
              <a:t>world.The</a:t>
            </a:r>
            <a:r>
              <a:rPr lang="en-PH" sz="1800" dirty="0">
                <a:latin typeface="SimSun"/>
              </a:rPr>
              <a:t> World Health Organization recognizes it as “Gaming Disorder” in their International Classification of Diseases (ICD-11), and people who are addicted needs </a:t>
            </a:r>
            <a:r>
              <a:rPr lang="en-PH" sz="1800" dirty="0" err="1">
                <a:latin typeface="SimSun"/>
              </a:rPr>
              <a:t>help.The</a:t>
            </a:r>
            <a:r>
              <a:rPr lang="en-PH" sz="1800" dirty="0">
                <a:latin typeface="SimSun"/>
              </a:rPr>
              <a:t> difference between a healthy fun gaming hobby and an addiction is the negative impact the activity is having in your life.</a:t>
            </a: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171717"/>
      </a:dk2>
      <a:lt2>
        <a:srgbClr val="0C0C0C"/>
      </a:lt2>
      <a:accent1>
        <a:srgbClr val="3A3838"/>
      </a:accent1>
      <a:accent2>
        <a:srgbClr val="FFF2CC"/>
      </a:accent2>
      <a:accent3>
        <a:srgbClr val="F694B1"/>
      </a:accent3>
      <a:accent4>
        <a:srgbClr val="FD2C5F"/>
      </a:accent4>
      <a:accent5>
        <a:srgbClr val="82C8D4"/>
      </a:accent5>
      <a:accent6>
        <a:srgbClr val="FCCA0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5625</Words>
  <Application>Microsoft Office PowerPoint</Application>
  <PresentationFormat>Widescreen</PresentationFormat>
  <Paragraphs>140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SlidesMania</vt:lpstr>
      <vt:lpstr>cle advocacy</vt:lpstr>
      <vt:lpstr>MEMBERS INTRODUCTION:</vt:lpstr>
      <vt:lpstr>MEMBERS CONTRIBUTION:</vt:lpstr>
      <vt:lpstr>PowerPoint Presentation</vt:lpstr>
      <vt:lpstr>PowerPoint Presentation</vt:lpstr>
      <vt:lpstr>COMIC STRIP   Online Gaming Addiction  Advocacy </vt:lpstr>
      <vt:lpstr>What is online gaming? </vt:lpstr>
      <vt:lpstr>What are the bad effects of Online gaming addiction?</vt:lpstr>
      <vt:lpstr>reason why we did advocacy:</vt:lpstr>
      <vt:lpstr>PowerPoint Presentation</vt:lpstr>
      <vt:lpstr>What are the ways to prevent and stop addiction?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 advocacy</dc:title>
  <dc:creator/>
  <cp:lastModifiedBy>HOME</cp:lastModifiedBy>
  <cp:revision>70</cp:revision>
  <dcterms:created xsi:type="dcterms:W3CDTF">2022-02-23T05:49:00Z</dcterms:created>
  <dcterms:modified xsi:type="dcterms:W3CDTF">2022-02-26T04:49:14Z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9AAAB840F8DE4E20A02F63A0ED16BE63</vt:lpwstr>
  </property>
  <property fmtid="{D5CDD505-2E9C-101B-9397-08002B2CF9AE}" pid="3" name="KSOProductBuildVer">
    <vt:lpwstr>1033-11.2.0.10265</vt:lpwstr>
  </property>
</Properties>
</file>