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327-7C50-40CA-B214-284C971F4FC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037A-0910-4D36-8319-20ED3BBE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327-7C50-40CA-B214-284C971F4FC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037A-0910-4D36-8319-20ED3BBE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327-7C50-40CA-B214-284C971F4FC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037A-0910-4D36-8319-20ED3BBE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327-7C50-40CA-B214-284C971F4FC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037A-0910-4D36-8319-20ED3BBE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327-7C50-40CA-B214-284C971F4FC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037A-0910-4D36-8319-20ED3BBE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327-7C50-40CA-B214-284C971F4FC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037A-0910-4D36-8319-20ED3BBE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327-7C50-40CA-B214-284C971F4FC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037A-0910-4D36-8319-20ED3BBE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327-7C50-40CA-B214-284C971F4FC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037A-0910-4D36-8319-20ED3BBE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327-7C50-40CA-B214-284C971F4FC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037A-0910-4D36-8319-20ED3BBE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327-7C50-40CA-B214-284C971F4FC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037A-0910-4D36-8319-20ED3BBE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327-7C50-40CA-B214-284C971F4FC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037A-0910-4D36-8319-20ED3BBE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327-7C50-40CA-B214-284C971F4FC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4037A-0910-4D36-8319-20ED3BBECC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895600"/>
            <a:ext cx="1371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2819400"/>
            <a:ext cx="1295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Flask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7600" y="2743200"/>
            <a:ext cx="1371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UI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81200" y="34290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33600" y="44958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62600" y="35052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572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0" y="3048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0" y="3849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{breed:</a:t>
            </a:r>
          </a:p>
          <a:p>
            <a:r>
              <a:rPr lang="en-US" dirty="0" smtClean="0"/>
              <a:t>Confidence}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3048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0" y="3810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{breed:</a:t>
            </a:r>
          </a:p>
          <a:p>
            <a:r>
              <a:rPr lang="en-US" dirty="0" smtClean="0"/>
              <a:t>Confidence}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Technologies:</a:t>
            </a:r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Convolution Neural Networks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Flask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How good is 50 lines of code? 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Accuracy of dog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What happens if you run a cat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How good is 50 lines of code?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189037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Accuracy of dog model 93.5%</a:t>
            </a:r>
          </a:p>
          <a:p>
            <a:pPr lvl="1"/>
            <a:r>
              <a:rPr lang="en-US" dirty="0" smtClean="0"/>
              <a:t>When does it fail?  Indentifying the sub species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2286000"/>
          <a:ext cx="8610599" cy="4359370"/>
        </p:xfrm>
        <a:graphic>
          <a:graphicData uri="http://schemas.openxmlformats.org/drawingml/2006/table">
            <a:tbl>
              <a:tblPr/>
              <a:tblGrid>
                <a:gridCol w="1981200"/>
                <a:gridCol w="1844018"/>
                <a:gridCol w="219796"/>
                <a:gridCol w="2344490"/>
                <a:gridCol w="2221095"/>
              </a:tblGrid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 Label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 Label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 Label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 Label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labrador_retriever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chesapeake_bay_retriever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african_hunting_dog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hyena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lakeland_</a:t>
                      </a:r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terrier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wire-haired_fox_</a:t>
                      </a:r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terrier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american_staffordshire_terrier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rhodesian_ridgeback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lakeland_terrier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airedale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bernese_mountain_dog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appenzeller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70C0"/>
                          </a:solidFill>
                          <a:latin typeface="Calibri"/>
                        </a:rPr>
                        <a:t>malamute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siberian_husky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brittany_</a:t>
                      </a:r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spaniel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welsh_springer_</a:t>
                      </a:r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spaniel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malamute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siberian_husky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cardigan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pembroke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redbone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rhodesian_ridgeback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collie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border_collie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soft-coated_wheaten_terrier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norfolk_terrier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collie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border_collie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standard_</a:t>
                      </a:r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schnauzer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miniature_</a:t>
                      </a:r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schnauzer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dhole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red_wolf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tibetan_mastiff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newfoundland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english_fox</a:t>
                      </a:r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hound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walker_</a:t>
                      </a:r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hound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toy</a:t>
                      </a:r>
                      <a:r>
                        <a:rPr lang="en-US" sz="1400" b="0" i="0" u="none" strike="noStrike" dirty="0" err="1">
                          <a:solidFill>
                            <a:srgbClr val="0070C0"/>
                          </a:solidFill>
                          <a:latin typeface="Calibri"/>
                        </a:rPr>
                        <a:t>_poodle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miniature</a:t>
                      </a:r>
                      <a:r>
                        <a:rPr lang="en-US" sz="1400" b="0" i="0" u="none" strike="noStrike" dirty="0" err="1">
                          <a:solidFill>
                            <a:srgbClr val="0070C0"/>
                          </a:solidFill>
                          <a:latin typeface="Calibri"/>
                        </a:rPr>
                        <a:t>_poodle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eskimo_dog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malamute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toy</a:t>
                      </a:r>
                      <a:r>
                        <a:rPr lang="en-US" sz="1400" b="0" i="0" u="none" strike="noStrike" dirty="0" err="1">
                          <a:solidFill>
                            <a:srgbClr val="0070C0"/>
                          </a:solidFill>
                          <a:latin typeface="Calibri"/>
                        </a:rPr>
                        <a:t>_poodle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miniature</a:t>
                      </a:r>
                      <a:r>
                        <a:rPr lang="en-US" sz="1400" b="0" i="0" u="none" strike="noStrike" dirty="0" err="1">
                          <a:solidFill>
                            <a:srgbClr val="0070C0"/>
                          </a:solidFill>
                          <a:latin typeface="Calibri"/>
                        </a:rPr>
                        <a:t>_poodle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golden_</a:t>
                      </a:r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retriever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labrador_</a:t>
                      </a:r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retriever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toy_</a:t>
                      </a:r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poodle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standard_</a:t>
                      </a:r>
                      <a:r>
                        <a:rPr lang="en-US" sz="1400" b="0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poodle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great_pyrenees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golden_retriever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wire-haired_fox_terrier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airedale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irish_setter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brittany_spaniel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wire-haired_fox_terrier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lakeland_terrier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irish_wolfhound</a:t>
                      </a: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scottish_deerhound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94" marR="8194" marT="8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Abuse the model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Send in a cat</a:t>
            </a:r>
          </a:p>
          <a:p>
            <a:pPr lvl="1"/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828800"/>
            <a:ext cx="2362200" cy="375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828799"/>
            <a:ext cx="2514600" cy="377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38800" y="5715000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chipperke</a:t>
            </a:r>
          </a:p>
          <a:p>
            <a:r>
              <a:rPr lang="en-US" sz="2800" dirty="0" smtClean="0"/>
              <a:t>Confidence:  16%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Abuse the model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Send in a rat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2971800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Mouse trap</a:t>
            </a:r>
          </a:p>
          <a:p>
            <a:r>
              <a:rPr lang="en-US" sz="2800" dirty="0" smtClean="0"/>
              <a:t>Confidence:  21% </a:t>
            </a:r>
            <a:endParaRPr lang="en-US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1"/>
            <a:ext cx="352064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Abuse the model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Send in random shadows on a fence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124200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Picket fence</a:t>
            </a:r>
          </a:p>
          <a:p>
            <a:r>
              <a:rPr lang="en-US" sz="2800" dirty="0" smtClean="0"/>
              <a:t>Confidence:  48% </a:t>
            </a:r>
            <a:endParaRPr 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367400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10045</TotalTime>
  <Words>176</Words>
  <Application>Microsoft Office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How good is 50 lines of code? </vt:lpstr>
      <vt:lpstr>Abuse the model and</vt:lpstr>
      <vt:lpstr>Abuse the model and</vt:lpstr>
      <vt:lpstr>Abuse the model and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</dc:creator>
  <cp:lastModifiedBy>Scott</cp:lastModifiedBy>
  <cp:revision>288</cp:revision>
  <dcterms:created xsi:type="dcterms:W3CDTF">2018-07-20T02:04:08Z</dcterms:created>
  <dcterms:modified xsi:type="dcterms:W3CDTF">2018-07-27T01:29:44Z</dcterms:modified>
</cp:coreProperties>
</file>