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D9CC"/>
    <a:srgbClr val="FFF1EB"/>
    <a:srgbClr val="E95459"/>
    <a:srgbClr val="17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FF852-99C1-A34B-811A-405815962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7D61CB-F5C6-034A-B11E-508CCF23A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9BEDD-D7E0-174C-8612-BA002286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7A121-5FA6-8F4F-858B-D9B60297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51942-CEA4-4D47-ADDD-D72C1E4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12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3D3B7-D04B-D748-B8FC-AD9B9592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0F7165-7C5F-1F4A-97E4-E12315D7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A680C-C426-4C47-BD83-4C11A9A8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E318D-2AA7-4440-AB22-40AC10C0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EE528-8A72-E243-B771-0D77675C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6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E18F84-28DF-C944-8CC3-21D8FC5B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812E4C-A959-5E4E-ADD2-EC7F93E45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322AB-7001-7B47-949E-598BB680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2451A-9A79-1B4B-A7DD-C3AA17F5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BB483-6640-6D47-BB8F-EA5180A2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4CB07-2CC7-DC47-8739-9717F708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3F72F-63D6-1C41-82C9-A5182710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19C7C-11B5-9448-8CA4-AB459AC0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CE7FE-9DD7-5946-9025-5DCA9BD1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3F22E1-20BD-5343-90B6-BF242287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53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FEBED-5ECF-5B45-AA03-4566982B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42CD0-8D8C-6347-A542-A58A1687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E1985-A033-3E4E-8CC6-5DC8442C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04FED-8C31-034E-97BA-816B0E53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13D7D8-A60C-4D45-976A-A6ECC9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54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5606A-CF20-4245-AFB0-99995B7F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C12C7-67BC-6243-BEF9-C30747A3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31192F-9F53-EE4E-B566-691906F5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061E28-A0CB-5F4B-B75C-0BED978F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42E99-7DD2-CE4B-B216-36F13091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C1CDC1-8221-B24B-9F1D-D63DAB71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12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BB9B3-8587-BE42-A417-94270E14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6E31A6-CA43-5749-8750-EC452EC2D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23BAE1-388F-EF47-98D3-CE346A577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21E9CA-D2B0-7547-A59C-C817E970F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C05B6F-5593-DD48-8838-D9E1E027E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E82F45-0A4B-A445-A822-6D0CB519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AA7E15-6392-854E-B962-C8DE0A51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0FE107-5D71-C846-80C4-29838887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8402F-3C69-4240-8A97-E9027FAD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DDBDE1-5614-E843-BFD0-341209FD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983B13-8167-B848-8482-C1B6ADB8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594EF9-9010-DE41-B469-7F51EFC8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CC0D8C-C59D-2F43-B528-6676EF48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EBDEA9-AA82-EF44-A760-E55B93E8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5C9EB5-F44C-6149-A642-0FFBB107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E0708-5265-4B49-A03C-B67AE4E3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B9BCAB-2318-9C45-8A0D-A98108E6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B42622-B62A-0241-812D-48E95337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962BF4-1BF1-0C4D-ACB7-475AC72C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F73A2F-B1B3-AC4D-ADA7-F5A91B8D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22827A-208A-BF49-B037-45A9720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4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5B4DF-083D-EE4A-A133-566F6CBA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76B178-AE56-B64C-A2CE-5E812CE5D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F3897F-2CA1-C241-BA8A-1BC719D99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4A5F6-4127-894A-8607-2DF35C81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B6F284-7300-F645-B494-A0ED596D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C184B6-80E7-5645-BD43-06272075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7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9CEDCE-0961-7749-85EA-8188ED89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8DF1C6-FC32-A84D-8CBF-9E2AF446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5EB1A-9BA6-3E44-B430-C51740487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1133-60DB-6B49-AA7C-F35D04DEF5C8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F32D8-312F-E44C-AEA0-3CA5DB4E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5D260-E31C-5A4F-B6DC-7405FA8D2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779F-7F21-BE44-9739-F944E36CD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9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6456373-6360-2B4E-904D-7D16E666F5CA}"/>
              </a:ext>
            </a:extLst>
          </p:cNvPr>
          <p:cNvSpPr/>
          <p:nvPr/>
        </p:nvSpPr>
        <p:spPr>
          <a:xfrm>
            <a:off x="2361972" y="877330"/>
            <a:ext cx="2928551" cy="2928551"/>
          </a:xfrm>
          <a:prstGeom prst="ellipse">
            <a:avLst/>
          </a:prstGeom>
          <a:solidFill>
            <a:srgbClr val="17354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7996EC3-98AC-8142-B99E-FEB44D9EBFC9}"/>
              </a:ext>
            </a:extLst>
          </p:cNvPr>
          <p:cNvSpPr/>
          <p:nvPr/>
        </p:nvSpPr>
        <p:spPr>
          <a:xfrm>
            <a:off x="4187911" y="877330"/>
            <a:ext cx="2928551" cy="2928551"/>
          </a:xfrm>
          <a:prstGeom prst="ellipse">
            <a:avLst/>
          </a:prstGeom>
          <a:solidFill>
            <a:srgbClr val="E954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7E8288-CC6B-AA47-B2EB-A8769943BF23}"/>
              </a:ext>
            </a:extLst>
          </p:cNvPr>
          <p:cNvSpPr/>
          <p:nvPr/>
        </p:nvSpPr>
        <p:spPr>
          <a:xfrm>
            <a:off x="3000630" y="2285084"/>
            <a:ext cx="2928551" cy="2928551"/>
          </a:xfrm>
          <a:prstGeom prst="ellipse">
            <a:avLst/>
          </a:prstGeom>
          <a:solidFill>
            <a:srgbClr val="4ED9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6BF29F-8AB1-2142-A2CA-4155CA21AF1D}"/>
              </a:ext>
            </a:extLst>
          </p:cNvPr>
          <p:cNvSpPr txBox="1"/>
          <p:nvPr/>
        </p:nvSpPr>
        <p:spPr>
          <a:xfrm>
            <a:off x="2607733" y="1972272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RIGUEUR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D9894F-07AA-8441-A72D-0DCF11C5E178}"/>
              </a:ext>
            </a:extLst>
          </p:cNvPr>
          <p:cNvSpPr txBox="1"/>
          <p:nvPr/>
        </p:nvSpPr>
        <p:spPr>
          <a:xfrm>
            <a:off x="5465234" y="2004538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LISIBILITE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B575C0-0540-B04A-90B0-8FE4F06AE9AC}"/>
              </a:ext>
            </a:extLst>
          </p:cNvPr>
          <p:cNvSpPr txBox="1"/>
          <p:nvPr/>
        </p:nvSpPr>
        <p:spPr>
          <a:xfrm>
            <a:off x="3607512" y="3955760"/>
            <a:ext cx="171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ELOQUENCE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0D6260-04C1-994F-AE64-D51D13450225}"/>
              </a:ext>
            </a:extLst>
          </p:cNvPr>
          <p:cNvSpPr txBox="1"/>
          <p:nvPr/>
        </p:nvSpPr>
        <p:spPr>
          <a:xfrm>
            <a:off x="4355816" y="2555877"/>
            <a:ext cx="1405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DATAVIZ</a:t>
            </a:r>
          </a:p>
        </p:txBody>
      </p:sp>
    </p:spTree>
    <p:extLst>
      <p:ext uri="{BB962C8B-B14F-4D97-AF65-F5344CB8AC3E}">
        <p14:creationId xmlns:p14="http://schemas.microsoft.com/office/powerpoint/2010/main" val="3135740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Goëta</dc:creator>
  <cp:lastModifiedBy>Samuel Goëta</cp:lastModifiedBy>
  <cp:revision>3</cp:revision>
  <dcterms:created xsi:type="dcterms:W3CDTF">2020-10-11T19:49:29Z</dcterms:created>
  <dcterms:modified xsi:type="dcterms:W3CDTF">2020-10-11T20:55:05Z</dcterms:modified>
</cp:coreProperties>
</file>