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70" r:id="rId6"/>
    <p:sldId id="272" r:id="rId7"/>
    <p:sldId id="271" r:id="rId8"/>
    <p:sldId id="259" r:id="rId9"/>
    <p:sldId id="260" r:id="rId10"/>
    <p:sldId id="273" r:id="rId11"/>
    <p:sldId id="261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>
        <p:scale>
          <a:sx n="70" d="100"/>
          <a:sy n="70" d="100"/>
        </p:scale>
        <p:origin x="-139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1655D-2342-48AD-9AE4-9D188832EF32}" type="datetimeFigureOut">
              <a:rPr lang="en-US" smtClean="0"/>
              <a:pPr/>
              <a:t>11-Jun-15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5E340-B3E0-4F6B-8848-5849DE7AD4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E340-B3E0-4F6B-8848-5849DE7AD4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- Τίτλος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2" name="21 - Υπότιτλος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l-GR" smtClean="0"/>
              <a:t>10/09/2014</a:t>
            </a:r>
            <a:endParaRPr lang="en-US"/>
          </a:p>
        </p:txBody>
      </p:sp>
      <p:sp>
        <p:nvSpPr>
          <p:cNvPr id="20" name="19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sp>
        <p:nvSpPr>
          <p:cNvPr id="10" name="9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AD5F9-D4DD-400D-94D5-8EB32E517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- Έλλειψη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Έλλειψη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l-GR" smtClean="0"/>
              <a:t>10/09/2014</a:t>
            </a:r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AD5F9-D4DD-400D-94D5-8EB32E517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l-GR" smtClean="0"/>
              <a:t>10/09/2014</a:t>
            </a:r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AD5F9-D4DD-400D-94D5-8EB32E517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l-GR" smtClean="0"/>
              <a:t>10/09/2014</a:t>
            </a:r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AD5F9-D4DD-400D-94D5-8EB32E517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l-GR" smtClean="0"/>
              <a:t>10/09/2014</a:t>
            </a:r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AD5F9-D4DD-400D-94D5-8EB32E517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- Ορθογώνιο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- Έλλειψη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Έλλειψη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l-GR" smtClean="0"/>
              <a:t>10/09/2014</a:t>
            </a:r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AD5F9-D4DD-400D-94D5-8EB32E517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l-GR" smtClean="0"/>
              <a:t>10/09/2014</a:t>
            </a:r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AD5F9-D4DD-400D-94D5-8EB32E517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l-GR" smtClean="0"/>
              <a:t>10/09/2014</a:t>
            </a:r>
            <a:endParaRPr lang="en-US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AD5F9-D4DD-400D-94D5-8EB32E517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Ορθογώνιο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l-GR" smtClean="0"/>
              <a:t>10/09/2014</a:t>
            </a:r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AD5F9-D4DD-400D-94D5-8EB32E517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5 - Ορθογώνιο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l-GR" smtClean="0"/>
              <a:t>10/09/2014</a:t>
            </a:r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AD5F9-D4DD-400D-94D5-8EB32E517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l-GR" smtClean="0"/>
              <a:t>10/09/2014</a:t>
            </a:r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4AD5F9-D4DD-400D-94D5-8EB32E517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- Ορθογώνιο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9" name="8 - Διάγραμμα ροής: Διεργασία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- Διάγραμμα ροής: Διεργασία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Πίτα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- Έλλειψη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- Κουλούρα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- Θέση τίτλου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Θέση κειμένου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24" name="2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l-GR" smtClean="0"/>
              <a:t>10/09/2014</a:t>
            </a:r>
            <a:endParaRPr lang="en-US"/>
          </a:p>
        </p:txBody>
      </p:sp>
      <p:sp>
        <p:nvSpPr>
          <p:cNvPr id="10" name="9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sp>
        <p:nvSpPr>
          <p:cNvPr id="22" name="21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54AD5F9-D4DD-400D-94D5-8EB32E517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14 - Ορθογώνιο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loudflare.com/ajax/libs/ace/1.1.9/ace.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371600"/>
            <a:ext cx="7406640" cy="18531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Enhance "</a:t>
            </a:r>
            <a:r>
              <a:rPr lang="en-US" b="1" dirty="0" err="1" smtClean="0"/>
              <a:t>XBlock</a:t>
            </a:r>
            <a:r>
              <a:rPr lang="en-US" b="1" dirty="0" smtClean="0"/>
              <a:t>: Code Editor": </a:t>
            </a:r>
            <a:r>
              <a:rPr lang="el-GR" b="1" dirty="0" smtClean="0"/>
              <a:t>Προσθήκη </a:t>
            </a:r>
            <a:r>
              <a:rPr lang="en-US" b="1" dirty="0" smtClean="0"/>
              <a:t>online </a:t>
            </a:r>
            <a:r>
              <a:rPr lang="el-GR" b="1" dirty="0" smtClean="0"/>
              <a:t>εκτέλεσης</a:t>
            </a:r>
            <a:endParaRPr lang="el-G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7010400" cy="1524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2000" dirty="0" smtClean="0"/>
          </a:p>
          <a:p>
            <a:pPr algn="ctr"/>
            <a:endParaRPr lang="en-US" sz="2400" dirty="0" smtClean="0"/>
          </a:p>
          <a:p>
            <a:pPr algn="ctr"/>
            <a:r>
              <a:rPr lang="el-GR" sz="2400" dirty="0" smtClean="0"/>
              <a:t>ΣΑΒΒΑ </a:t>
            </a:r>
            <a:r>
              <a:rPr lang="el-GR" sz="2400" dirty="0" smtClean="0"/>
              <a:t>ΧΡΥΣΤΑΛΛΑ</a:t>
            </a:r>
            <a:endParaRPr lang="en-US" sz="2400" dirty="0" smtClean="0"/>
          </a:p>
          <a:p>
            <a:pPr algn="ctr"/>
            <a:r>
              <a:rPr lang="el-GR" sz="2400" dirty="0" smtClean="0"/>
              <a:t>ΣΚΕΥΗ ΑΝΝΑ </a:t>
            </a:r>
            <a:endParaRPr lang="en-US" sz="2400" dirty="0"/>
          </a:p>
        </p:txBody>
      </p:sp>
      <p:sp>
        <p:nvSpPr>
          <p:cNvPr id="9" name="8 - TextBox"/>
          <p:cNvSpPr txBox="1"/>
          <p:nvPr/>
        </p:nvSpPr>
        <p:spPr>
          <a:xfrm>
            <a:off x="754380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 (Επικεφαλίδες)"/>
              </a:rPr>
              <a:t>11/6</a:t>
            </a:r>
            <a:r>
              <a:rPr lang="el-GR" dirty="0" smtClean="0">
                <a:latin typeface="Gill Sans MT (Επικεφαλίδες)"/>
              </a:rPr>
              <a:t>/2015</a:t>
            </a:r>
            <a:endParaRPr lang="el-GR" dirty="0">
              <a:latin typeface="Gill Sans MT (Επικεφαλίδες)"/>
            </a:endParaRPr>
          </a:p>
        </p:txBody>
      </p:sp>
      <p:sp>
        <p:nvSpPr>
          <p:cNvPr id="11" name="10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Πώς λειτουργεί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ο κώδικας γράφεται και γίνεται </a:t>
            </a:r>
            <a:r>
              <a:rPr lang="el-GR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</a:t>
            </a:r>
            <a:r>
              <a:rPr lang="el-GR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l-GR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highlighting</a:t>
            </a:r>
            <a:r>
              <a:rPr lang="el-GR" sz="2800" dirty="0" smtClean="0"/>
              <a:t> με την εξής </a:t>
            </a:r>
            <a:r>
              <a:rPr lang="el-GR" sz="2800" dirty="0" err="1" smtClean="0"/>
              <a:t>javascript</a:t>
            </a:r>
            <a:r>
              <a:rPr lang="el-GR" sz="2800" dirty="0" smtClean="0"/>
              <a:t> βιβλιοθήκη: </a:t>
            </a:r>
            <a:r>
              <a:rPr lang="en-US" sz="2800" dirty="0" smtClean="0">
                <a:solidFill>
                  <a:srgbClr val="C00000"/>
                </a:solidFill>
                <a:hlinkClick r:id="rId2"/>
              </a:rPr>
              <a:t>https://cdnjs.cloudflare.com/ajax/libs/ace/1.1.9/ace.js</a:t>
            </a:r>
            <a:endParaRPr lang="el-GR" sz="28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l-GR" sz="2800" dirty="0" smtClean="0"/>
          </a:p>
          <a:p>
            <a:r>
              <a:rPr lang="el-GR" sz="2800" dirty="0" smtClean="0"/>
              <a:t> Όταν ο χρήστης πατήσει</a:t>
            </a:r>
            <a:r>
              <a:rPr lang="el-GR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complie</a:t>
            </a:r>
            <a:r>
              <a:rPr lang="el-GR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l-GR" sz="2800" dirty="0" smtClean="0"/>
              <a:t>ο κώδικας αυτός αποστέλλεται στην υπηρεσία</a:t>
            </a:r>
            <a:r>
              <a:rPr lang="en-US" sz="2800" dirty="0" smtClean="0"/>
              <a:t> </a:t>
            </a:r>
            <a:r>
              <a:rPr lang="en-US" sz="2800" b="1" dirty="0" err="1" smtClean="0"/>
              <a:t>code.hackerearth</a:t>
            </a:r>
            <a:r>
              <a:rPr lang="el-GR" sz="2800" dirty="0" smtClean="0"/>
              <a:t>  όπου μεταγλωττίζεται και επιστρέφεται το αποτέλεσμα.</a:t>
            </a:r>
            <a:endParaRPr lang="en-US" sz="2800" dirty="0">
              <a:latin typeface="Corbel" pitchFamily="34" charset="0"/>
              <a:cs typeface="AngsanaUPC" pitchFamily="18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33488" cy="868362"/>
          </a:xfrm>
        </p:spPr>
        <p:txBody>
          <a:bodyPr/>
          <a:lstStyle/>
          <a:p>
            <a:pPr algn="ctr"/>
            <a:r>
              <a:rPr lang="el-GR" dirty="0" smtClean="0"/>
              <a:t>ΠΑΡΑΔΕΙΓΜΑ</a:t>
            </a:r>
            <a:endParaRPr lang="en-US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pic>
        <p:nvPicPr>
          <p:cNvPr id="9" name="Content Placeholder 8" descr="para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7772399" cy="50292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ΕΥΧΑΡΙΣΤΟΥΜΕ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l-GR" dirty="0" smtClean="0"/>
              <a:t>Ερωτήσεις;;;</a:t>
            </a:r>
            <a:endParaRPr lang="en-US" dirty="0"/>
          </a:p>
        </p:txBody>
      </p:sp>
      <p:sp>
        <p:nvSpPr>
          <p:cNvPr id="7" name="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498080" cy="1143000"/>
          </a:xfrm>
        </p:spPr>
        <p:txBody>
          <a:bodyPr/>
          <a:lstStyle/>
          <a:p>
            <a:pPr algn="ctr"/>
            <a:r>
              <a:rPr lang="el-GR" dirty="0" smtClean="0"/>
              <a:t>ΣΚΟΠΟΣ</a:t>
            </a:r>
            <a:r>
              <a:rPr lang="en-US" dirty="0" smtClean="0"/>
              <a:t> </a:t>
            </a:r>
            <a:r>
              <a:rPr lang="el-GR" dirty="0" smtClean="0"/>
              <a:t>ΕΡΓΟΥ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498080" cy="4800600"/>
          </a:xfrm>
        </p:spPr>
        <p:txBody>
          <a:bodyPr/>
          <a:lstStyle/>
          <a:p>
            <a:r>
              <a:rPr lang="el-GR" dirty="0" smtClean="0"/>
              <a:t>Η συγκεκριμένη βελτίωση αφορά την προσθήκη δυνατότητας </a:t>
            </a:r>
            <a:r>
              <a:rPr lang="el-GR" dirty="0" err="1" smtClean="0"/>
              <a:t>online</a:t>
            </a:r>
            <a:r>
              <a:rPr lang="el-GR" dirty="0" smtClean="0"/>
              <a:t> </a:t>
            </a:r>
            <a:r>
              <a:rPr lang="el-GR" dirty="0" err="1" smtClean="0"/>
              <a:t>compilation</a:t>
            </a:r>
            <a:r>
              <a:rPr lang="el-GR" dirty="0" smtClean="0"/>
              <a:t> και εκτέλεσης στον </a:t>
            </a:r>
            <a:r>
              <a:rPr lang="el-GR" dirty="0" err="1" smtClean="0"/>
              <a:t>editor</a:t>
            </a:r>
            <a:endParaRPr lang="en-US" dirty="0"/>
          </a:p>
        </p:txBody>
      </p:sp>
      <p:sp>
        <p:nvSpPr>
          <p:cNvPr id="7" name="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ΠΕΡΙΓΡΑΦΗ ΣΥΝΕΙΣΦΟΡΑΣ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Δημιουργήσαμε ένα αρχείο</a:t>
            </a:r>
            <a:r>
              <a:rPr lang="en-US" sz="2800" dirty="0" smtClean="0"/>
              <a:t> codeeditor.js </a:t>
            </a:r>
            <a:r>
              <a:rPr lang="el-GR" sz="2800" dirty="0" smtClean="0"/>
              <a:t>το οποίο τροποποιήσαμε για να μπορεί ο χρήστης να έχει τη δυνατότητα </a:t>
            </a:r>
            <a:r>
              <a:rPr lang="en-US" sz="2800" dirty="0" smtClean="0"/>
              <a:t>online compilation.</a:t>
            </a:r>
            <a:endParaRPr lang="el-GR" sz="2800" dirty="0" smtClean="0"/>
          </a:p>
          <a:p>
            <a:pPr>
              <a:buNone/>
            </a:pPr>
            <a:endParaRPr lang="el-GR" sz="2800" dirty="0" smtClean="0"/>
          </a:p>
          <a:p>
            <a:r>
              <a:rPr lang="el-GR" sz="2800" dirty="0" smtClean="0"/>
              <a:t>Επίσης φτιάξαμε ένα αρχείο </a:t>
            </a:r>
            <a:r>
              <a:rPr lang="en-US" sz="2800" dirty="0" smtClean="0"/>
              <a:t>Html </a:t>
            </a:r>
            <a:r>
              <a:rPr lang="el-GR" sz="2800" dirty="0" smtClean="0"/>
              <a:t>που περιέχει το </a:t>
            </a:r>
            <a:r>
              <a:rPr lang="en-US" sz="2800" dirty="0" smtClean="0"/>
              <a:t>text area</a:t>
            </a:r>
            <a:r>
              <a:rPr lang="el-GR" sz="2800" dirty="0" smtClean="0"/>
              <a:t>, την επιλογή της γλώσσας προγραμματισμού καθώς και τα </a:t>
            </a:r>
            <a:r>
              <a:rPr lang="en-US" sz="2800" dirty="0" smtClean="0"/>
              <a:t>labels</a:t>
            </a:r>
            <a:r>
              <a:rPr lang="el-GR" sz="2800" dirty="0" smtClean="0"/>
              <a:t> για την έξοδο του αποτελέσματος.</a:t>
            </a:r>
            <a:endParaRPr lang="en-US" sz="2800" dirty="0" smtClean="0"/>
          </a:p>
        </p:txBody>
      </p:sp>
      <p:sp>
        <p:nvSpPr>
          <p:cNvPr id="7" name="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ΑΡΧΕΙΟ</a:t>
            </a:r>
            <a:r>
              <a:rPr lang="en-US" dirty="0" smtClean="0"/>
              <a:t> codeeditor.html (1)</a:t>
            </a:r>
            <a:endParaRPr lang="en-US" dirty="0"/>
          </a:p>
        </p:txBody>
      </p:sp>
      <p:sp>
        <p:nvSpPr>
          <p:cNvPr id="7" name="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ΑΡΙΣΤΕΙΑ ΕΛΛΑΚ - ΕΡΓΑ ΣΥΝΕΙΣΦΟΡΑΣ</a:t>
            </a:r>
            <a:endParaRPr lang="en-US" dirty="0"/>
          </a:p>
        </p:txBody>
      </p:sp>
      <p:pic>
        <p:nvPicPr>
          <p:cNvPr id="6" name="Content Placeholder 5" descr="code-html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7550" y="1600200"/>
            <a:ext cx="7676899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ΑΡΧΕΙΟ</a:t>
            </a:r>
            <a:r>
              <a:rPr lang="en-US" dirty="0" smtClean="0"/>
              <a:t> </a:t>
            </a:r>
            <a:r>
              <a:rPr lang="en-US" dirty="0" err="1" smtClean="0"/>
              <a:t>codeeditor</a:t>
            </a:r>
            <a:r>
              <a:rPr lang="en-US" dirty="0" smtClean="0"/>
              <a:t> .html (2)</a:t>
            </a:r>
            <a:endParaRPr lang="en-US" dirty="0"/>
          </a:p>
        </p:txBody>
      </p:sp>
      <p:sp>
        <p:nvSpPr>
          <p:cNvPr id="7" name="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ΑΡΙΣΤΕΙΑ ΕΛΛΑΚ - ΕΡΓΑ ΣΥΝΕΙΣΦΟΡΑΣ</a:t>
            </a:r>
            <a:endParaRPr lang="en-US" dirty="0"/>
          </a:p>
        </p:txBody>
      </p:sp>
      <p:pic>
        <p:nvPicPr>
          <p:cNvPr id="6" name="Content Placeholder 5" descr="code-html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524000"/>
            <a:ext cx="7724765" cy="47244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ΑΡΧΕΙΟ</a:t>
            </a:r>
            <a:r>
              <a:rPr lang="en-US" dirty="0" smtClean="0"/>
              <a:t> sample .html</a:t>
            </a:r>
            <a:endParaRPr lang="en-US" dirty="0"/>
          </a:p>
        </p:txBody>
      </p:sp>
      <p:sp>
        <p:nvSpPr>
          <p:cNvPr id="7" name="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ΑΡΙΣΤΕΙΑ ΕΛΛΑΚ - ΕΡΓΑ ΣΥΝΕΙΣΦΟΡΑΣ</a:t>
            </a:r>
            <a:endParaRPr lang="en-US" dirty="0"/>
          </a:p>
        </p:txBody>
      </p:sp>
      <p:pic>
        <p:nvPicPr>
          <p:cNvPr id="8" name="Content Placeholder 7" descr="sample-ht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143000"/>
            <a:ext cx="7696200" cy="53340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ΑΡΙΣΤΕΙΑ ΕΛΛΑΚ - ΕΡΓΑ ΣΥΝΕΙΣΦΟΡΑΣ</a:t>
            </a:r>
            <a:endParaRPr lang="en-US" dirty="0"/>
          </a:p>
        </p:txBody>
      </p:sp>
      <p:pic>
        <p:nvPicPr>
          <p:cNvPr id="6" name="Content Placeholder 5" descr="paradig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447800"/>
            <a:ext cx="7696200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/>
          <a:lstStyle/>
          <a:p>
            <a:pPr algn="ctr"/>
            <a:r>
              <a:rPr lang="el-GR" dirty="0" smtClean="0"/>
              <a:t>ΑΡΧΕΙΟ </a:t>
            </a:r>
            <a:r>
              <a:rPr lang="en-US" dirty="0" smtClean="0"/>
              <a:t>codeeditor.js (1)</a:t>
            </a:r>
            <a:endParaRPr lang="en-US" dirty="0"/>
          </a:p>
        </p:txBody>
      </p:sp>
      <p:sp>
        <p:nvSpPr>
          <p:cNvPr id="7" name="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smtClean="0"/>
              <a:t>ΑΡΙΣΤΕΙΑ ΕΛΛΑΚ - ΕΡΓΑ ΣΥΝΕΙΣΦΟΡΑΣ</a:t>
            </a:r>
            <a:endParaRPr lang="en-US" dirty="0"/>
          </a:p>
        </p:txBody>
      </p:sp>
      <p:pic>
        <p:nvPicPr>
          <p:cNvPr id="6" name="Content Placeholder 5" descr="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3677" y="990600"/>
            <a:ext cx="7810773" cy="5562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l-GR" dirty="0" smtClean="0"/>
              <a:t>ΑΡΧΕΙΟ </a:t>
            </a:r>
            <a:r>
              <a:rPr lang="en-US" dirty="0" smtClean="0"/>
              <a:t>codeeditor.js (2)</a:t>
            </a:r>
            <a:endParaRPr lang="en-US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ΑΡΙΣΤΕΙΑ ΕΛΛΑΚ - ΕΡΓΑ ΣΥΝΕΙΣΦΟΡΑΣ</a:t>
            </a:r>
            <a:endParaRPr lang="en-US"/>
          </a:p>
        </p:txBody>
      </p:sp>
      <p:pic>
        <p:nvPicPr>
          <p:cNvPr id="6" name="Content Placeholder 5" descr="cod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8708" y="1371600"/>
            <a:ext cx="7796692" cy="50292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Ηλιοστάσιο">
  <a:themeElements>
    <a:clrScheme name="Ηλιοστάσιο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Ηλιοστάσιο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Ηλιοστάσιο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358</TotalTime>
  <Words>208</Words>
  <Application>Microsoft Office PowerPoint</Application>
  <PresentationFormat>On-screen Show (4:3)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Ηλιοστάσιο</vt:lpstr>
      <vt:lpstr>Enhance "XBlock: Code Editor": Προσθήκη online εκτέλεσης</vt:lpstr>
      <vt:lpstr>ΣΚΟΠΟΣ ΕΡΓΟΥ</vt:lpstr>
      <vt:lpstr>ΠΕΡΙΓΡΑΦΗ ΣΥΝΕΙΣΦΟΡΑΣ</vt:lpstr>
      <vt:lpstr>ΑΡΧΕΙΟ codeeditor.html (1)</vt:lpstr>
      <vt:lpstr>ΑΡΧΕΙΟ codeeditor .html (2)</vt:lpstr>
      <vt:lpstr>ΑΡΧΕΙΟ sample .html</vt:lpstr>
      <vt:lpstr>ΑΠΟΤΕΛΕΣΜΑ </vt:lpstr>
      <vt:lpstr>ΑΡΧΕΙΟ codeeditor.js (1)</vt:lpstr>
      <vt:lpstr>ΑΡΧΕΙΟ codeeditor.js (2)</vt:lpstr>
      <vt:lpstr>Πώς λειτουργεί</vt:lpstr>
      <vt:lpstr>ΠΑΡΑΔΕΙΓΜΑ</vt:lpstr>
      <vt:lpstr>ΕΥΧΑΡΙΣΤΟΥΜΕ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ΑΡΙΣΤΕΙΑ ΕΛΛΑΚ- ΕΡΓΑ ΣΥΝΕΙΣΦΟΡΑΣ</dc:title>
  <dc:creator>user</dc:creator>
  <cp:lastModifiedBy>user</cp:lastModifiedBy>
  <cp:revision>55</cp:revision>
  <dcterms:created xsi:type="dcterms:W3CDTF">2014-09-08T12:21:07Z</dcterms:created>
  <dcterms:modified xsi:type="dcterms:W3CDTF">2015-06-11T09:05:50Z</dcterms:modified>
</cp:coreProperties>
</file>