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6" r:id="rId3"/>
    <p:sldId id="275" r:id="rId4"/>
    <p:sldId id="279" r:id="rId5"/>
    <p:sldId id="270" r:id="rId6"/>
    <p:sldId id="269" r:id="rId7"/>
    <p:sldId id="277" r:id="rId8"/>
    <p:sldId id="271" r:id="rId9"/>
    <p:sldId id="272" r:id="rId10"/>
    <p:sldId id="280" r:id="rId11"/>
    <p:sldId id="27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84" d="100"/>
          <a:sy n="84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5F29ED-C797-432A-855A-9628A469F9E9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4A40AF-8B4D-4F7B-BD2F-630925398F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450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A8E3-46F3-44C3-8ECE-2E633AAA3502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3EA1-925F-4BEC-9468-F43BFCB0D8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2CEFE-470B-4FD4-81FD-4755CDEA6B56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ACF7-CBE2-48BB-A57A-7F2FB37483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243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80CFB-9D6F-4F48-9C46-CEA41BAD61BD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990AC-6B33-4461-B7E6-8D2CF2E3C7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25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C1382-F4CE-4AEC-91AA-4F7B56AF8286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9B2BC-584A-41BF-8EA2-BD15E19DF2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656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D2F7-124D-4D6F-9BCD-B884CD651EF7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FED77-7863-4E6D-AB6A-BFBE2ED62C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650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B28FF-F557-478A-9753-42B1EE2B4875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46C9-9A23-4F45-BFFC-C6E57651EC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02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6AA6-716B-4FE0-95EB-FA75F46BAF41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8D1F-C476-4C08-8E9A-8319D57910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94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B287F-2BBE-4517-A8A1-7E84D5515C5D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1B665-A397-4DA2-BFE3-5914BD3B83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401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0A2F5-F83D-45A0-87ED-F54377F8F62F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2B2CA-E790-4C01-9E40-E07709A1EA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7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EE9EF-D742-47B7-8BD2-3C280A6D6636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7D4A-ADDC-4D51-AB98-4D25DEA0AE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58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1FFC-7CF1-47E8-9546-0BEC914A38E2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6E3-0954-4AA3-8CED-537EF526A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62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D38B6E-506B-4AE0-A6C6-F011245E7864}" type="datetimeFigureOut">
              <a:rPr lang="en-GB"/>
              <a:pPr>
                <a:defRPr/>
              </a:pPr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20DD158-FA4B-4FD0-9B66-97938C84B18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357290" y="857232"/>
            <a:ext cx="6572296" cy="4786346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4290"/>
            <a:ext cx="8143932" cy="608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207"/>
          <p:cNvGrpSpPr>
            <a:grpSpLocks noChangeAspect="1"/>
          </p:cNvGrpSpPr>
          <p:nvPr/>
        </p:nvGrpSpPr>
        <p:grpSpPr bwMode="auto">
          <a:xfrm>
            <a:off x="1357290" y="857232"/>
            <a:ext cx="6572295" cy="214314"/>
            <a:chOff x="962" y="2108"/>
            <a:chExt cx="3836" cy="104"/>
          </a:xfrm>
        </p:grpSpPr>
        <p:sp>
          <p:nvSpPr>
            <p:cNvPr id="3081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2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83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4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3085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6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7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8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9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0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1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2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3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4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5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6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7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8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9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0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1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2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3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4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30" name="TextBox 1229"/>
          <p:cNvSpPr txBox="1"/>
          <p:nvPr/>
        </p:nvSpPr>
        <p:spPr>
          <a:xfrm>
            <a:off x="1142976" y="2714620"/>
            <a:ext cx="70009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0" b="1" dirty="0" err="1" smtClean="0">
                <a:solidFill>
                  <a:srgbClr val="404040"/>
                </a:solidFill>
                <a:latin typeface="Calibri"/>
              </a:rPr>
              <a:t>Slideviewer</a:t>
            </a:r>
            <a:r>
              <a:rPr lang="en-US" sz="6500" b="1" dirty="0" smtClean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6500" b="1" dirty="0" err="1" smtClean="0">
                <a:solidFill>
                  <a:srgbClr val="404040"/>
                </a:solidFill>
                <a:latin typeface="Calibri"/>
              </a:rPr>
              <a:t>Xblock</a:t>
            </a:r>
            <a:endParaRPr lang="en-GB" sz="6500" b="1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7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3743325"/>
            <a:ext cx="28416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88" y="3741738"/>
            <a:ext cx="2840038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32 - TextBox"/>
          <p:cNvSpPr txBox="1"/>
          <p:nvPr/>
        </p:nvSpPr>
        <p:spPr>
          <a:xfrm>
            <a:off x="3786182" y="4286256"/>
            <a:ext cx="4076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400" dirty="0" smtClean="0">
                <a:solidFill>
                  <a:srgbClr val="404040"/>
                </a:solidFill>
                <a:latin typeface="Calibri"/>
              </a:rPr>
              <a:t>Άρτεμις-Αναστασία Καραΐσκου</a:t>
            </a:r>
          </a:p>
          <a:p>
            <a:pPr lvl="0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400" dirty="0" smtClean="0">
                <a:solidFill>
                  <a:srgbClr val="404040"/>
                </a:solidFill>
                <a:latin typeface="Calibri"/>
              </a:rPr>
              <a:t>Έλενα </a:t>
            </a:r>
            <a:r>
              <a:rPr lang="el-GR" sz="2400" dirty="0" err="1" smtClean="0">
                <a:solidFill>
                  <a:srgbClr val="404040"/>
                </a:solidFill>
                <a:latin typeface="Calibri"/>
              </a:rPr>
              <a:t>Ναούμη</a:t>
            </a:r>
            <a:endParaRPr lang="en-US" sz="2400" dirty="0" smtClean="0">
              <a:solidFill>
                <a:srgbClr val="40404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400" dirty="0" smtClean="0">
                <a:solidFill>
                  <a:srgbClr val="404040"/>
                </a:solidFill>
              </a:rPr>
              <a:t>Αγγελική Φώκου</a:t>
            </a:r>
          </a:p>
          <a:p>
            <a:endParaRPr lang="el-GR" dirty="0"/>
          </a:p>
        </p:txBody>
      </p:sp>
      <p:sp>
        <p:nvSpPr>
          <p:cNvPr id="34" name="33 - TextBox"/>
          <p:cNvSpPr txBox="1"/>
          <p:nvPr/>
        </p:nvSpPr>
        <p:spPr>
          <a:xfrm>
            <a:off x="1714480" y="1214422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Κύκλος Εκπαίδευσης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«Μαζικά Ανοιχτά Διαδικτυακά Μαθήματα (</a:t>
            </a:r>
            <a:r>
              <a:rPr lang="el-G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MOOCs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&amp; Ανάπτυξη Κώδικα για την Πλατφόρμα </a:t>
            </a:r>
            <a:r>
              <a:rPr lang="el-G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edX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2976" y="642918"/>
            <a:ext cx="7000924" cy="578647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TextBox"/>
          <p:cNvSpPr txBox="1"/>
          <p:nvPr/>
        </p:nvSpPr>
        <p:spPr>
          <a:xfrm>
            <a:off x="1007034" y="1988840"/>
            <a:ext cx="727280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/>
              <a:t>Ο κώδικας και οι αλλαγές βρίσκονται στην τοποθεσία:</a:t>
            </a:r>
          </a:p>
          <a:p>
            <a:pPr algn="ctr"/>
            <a:endParaRPr lang="el-GR" sz="3600" dirty="0"/>
          </a:p>
          <a:p>
            <a:r>
              <a:rPr lang="en-US" sz="3100" b="1" dirty="0" smtClean="0"/>
              <a:t> https</a:t>
            </a:r>
            <a:r>
              <a:rPr lang="en-US" sz="3100" b="1" dirty="0"/>
              <a:t>://github.com/aflatht65/slideviewer</a:t>
            </a:r>
            <a:endParaRPr lang="el-GR" sz="3100" b="1" dirty="0" smtClean="0"/>
          </a:p>
          <a:p>
            <a:endParaRPr lang="el-GR" sz="4000" dirty="0"/>
          </a:p>
          <a:p>
            <a:endParaRPr lang="el-GR" sz="4000" dirty="0" smtClean="0"/>
          </a:p>
        </p:txBody>
      </p:sp>
      <p:grpSp>
        <p:nvGrpSpPr>
          <p:cNvPr id="2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8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19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2976" y="642918"/>
            <a:ext cx="7000924" cy="578647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TextBox"/>
          <p:cNvSpPr txBox="1"/>
          <p:nvPr/>
        </p:nvSpPr>
        <p:spPr>
          <a:xfrm>
            <a:off x="1214414" y="1285861"/>
            <a:ext cx="6715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4000" dirty="0" smtClean="0"/>
          </a:p>
          <a:p>
            <a:pPr algn="ctr"/>
            <a:r>
              <a:rPr lang="el-GR" sz="6000" b="1" dirty="0" smtClean="0"/>
              <a:t>Ευχαριστούμε  πολύ</a:t>
            </a:r>
          </a:p>
          <a:p>
            <a:endParaRPr lang="el-GR" sz="4000" dirty="0" smtClean="0"/>
          </a:p>
          <a:p>
            <a:endParaRPr lang="el-GR" sz="4000" dirty="0" smtClean="0"/>
          </a:p>
          <a:p>
            <a:r>
              <a:rPr lang="el-GR" sz="4400" dirty="0" smtClean="0"/>
              <a:t>Ερωτήσεις;;</a:t>
            </a:r>
            <a:endParaRPr lang="el-GR" sz="4400" dirty="0"/>
          </a:p>
        </p:txBody>
      </p:sp>
      <p:grpSp>
        <p:nvGrpSpPr>
          <p:cNvPr id="2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8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4" name="33 - Εικόνα" descr="ask-question-1-ff9bc6fa5eaa0d7667ae7a5a4c61330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3571876"/>
            <a:ext cx="3357586" cy="2520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2976" y="785794"/>
            <a:ext cx="7000924" cy="546579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4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6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8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9" name="TextBox 32"/>
          <p:cNvSpPr txBox="1"/>
          <p:nvPr/>
        </p:nvSpPr>
        <p:spPr>
          <a:xfrm>
            <a:off x="1928794" y="1285860"/>
            <a:ext cx="549772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6600" b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Η ΣΥΝΕΙΣΦΟΡΑ</a:t>
            </a:r>
            <a:endParaRPr lang="en-GB" sz="6600" b="1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" name="39 - TextBox"/>
          <p:cNvSpPr txBox="1"/>
          <p:nvPr/>
        </p:nvSpPr>
        <p:spPr>
          <a:xfrm>
            <a:off x="1857356" y="250030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l-GR" sz="3600" dirty="0" smtClean="0"/>
              <a:t>Δημιουργία </a:t>
            </a:r>
            <a:r>
              <a:rPr lang="en-US" sz="3600" dirty="0" err="1" smtClean="0"/>
              <a:t>Slideviewer</a:t>
            </a:r>
            <a:endParaRPr lang="en-US" sz="3600" dirty="0" smtClean="0"/>
          </a:p>
        </p:txBody>
      </p:sp>
      <p:sp>
        <p:nvSpPr>
          <p:cNvPr id="41" name="40 - TextBox"/>
          <p:cNvSpPr txBox="1"/>
          <p:nvPr/>
        </p:nvSpPr>
        <p:spPr>
          <a:xfrm>
            <a:off x="1928794" y="3357562"/>
            <a:ext cx="56436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1100" dirty="0" smtClean="0"/>
          </a:p>
          <a:p>
            <a:r>
              <a:rPr lang="el-GR" sz="3600" b="1" u="sng" dirty="0" smtClean="0">
                <a:solidFill>
                  <a:schemeClr val="tx2">
                    <a:lumMod val="50000"/>
                  </a:schemeClr>
                </a:solidFill>
              </a:rPr>
              <a:t>Τι είναι το </a:t>
            </a:r>
            <a:r>
              <a:rPr lang="en-US" sz="3600" b="1" u="sng" dirty="0" err="1" smtClean="0">
                <a:solidFill>
                  <a:schemeClr val="tx2">
                    <a:lumMod val="50000"/>
                  </a:schemeClr>
                </a:solidFill>
              </a:rPr>
              <a:t>Slideviewer</a:t>
            </a:r>
            <a:r>
              <a:rPr lang="en-US" sz="3600" b="1" u="sng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  <a:endParaRPr lang="el-GR" sz="3600" b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l-GR" sz="1200" dirty="0" smtClean="0"/>
          </a:p>
          <a:p>
            <a:endParaRPr lang="el-GR" sz="800" dirty="0" smtClean="0"/>
          </a:p>
          <a:p>
            <a:r>
              <a:rPr lang="el-GR" sz="3200" dirty="0" smtClean="0"/>
              <a:t>Δυνατότητα εμφάνισης </a:t>
            </a:r>
            <a:r>
              <a:rPr lang="en-US" sz="3200" dirty="0" smtClean="0"/>
              <a:t>online    </a:t>
            </a:r>
            <a:r>
              <a:rPr lang="el-GR" sz="3200" dirty="0" smtClean="0"/>
              <a:t>παρουσίασης</a:t>
            </a:r>
            <a:r>
              <a:rPr lang="en-US" sz="3200" dirty="0" smtClean="0"/>
              <a:t> </a:t>
            </a:r>
            <a:r>
              <a:rPr lang="el-GR" sz="3200" dirty="0" smtClean="0"/>
              <a:t>μέσα σε μαθήματα του </a:t>
            </a:r>
            <a:r>
              <a:rPr lang="en-US" sz="3200" dirty="0" err="1" smtClean="0"/>
              <a:t>edX</a:t>
            </a:r>
            <a:endParaRPr lang="en-US" sz="3200" dirty="0" smtClean="0"/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14414" y="928670"/>
            <a:ext cx="6858048" cy="5322916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10 - Εικόνα" descr="where-do-we-star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95" y="1228161"/>
            <a:ext cx="6929485" cy="4875642"/>
          </a:xfrm>
          <a:prstGeom prst="rect">
            <a:avLst/>
          </a:prstGeom>
        </p:spPr>
      </p:pic>
      <p:sp>
        <p:nvSpPr>
          <p:cNvPr id="12" name="11 - TextBox"/>
          <p:cNvSpPr txBox="1"/>
          <p:nvPr/>
        </p:nvSpPr>
        <p:spPr>
          <a:xfrm>
            <a:off x="2000232" y="4786322"/>
            <a:ext cx="535785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6000" dirty="0" smtClean="0"/>
              <a:t>Πώς ξεκινήσαμε</a:t>
            </a:r>
            <a:endParaRPr lang="el-GR" sz="6000" dirty="0"/>
          </a:p>
        </p:txBody>
      </p:sp>
      <p:grpSp>
        <p:nvGrpSpPr>
          <p:cNvPr id="13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4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6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8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2976" y="785794"/>
            <a:ext cx="7000924" cy="546579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4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6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8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2976" y="1844824"/>
            <a:ext cx="709149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200" dirty="0" smtClean="0"/>
              <a:t> </a:t>
            </a:r>
            <a:r>
              <a:rPr lang="el-GR" sz="3000" dirty="0" smtClean="0"/>
              <a:t>Βασισμένο στο</a:t>
            </a:r>
            <a:r>
              <a:rPr lang="en-US" sz="3000" b="1" dirty="0" smtClean="0"/>
              <a:t> </a:t>
            </a:r>
            <a:r>
              <a:rPr lang="en-US" sz="4000" b="1" dirty="0" err="1" smtClean="0"/>
              <a:t>google</a:t>
            </a:r>
            <a:r>
              <a:rPr lang="en-US" sz="4000" b="1" dirty="0" smtClean="0"/>
              <a:t> docs</a:t>
            </a:r>
            <a:r>
              <a:rPr lang="el-GR" sz="4000" b="1" dirty="0" smtClean="0"/>
              <a:t>-Χ</a:t>
            </a:r>
            <a:r>
              <a:rPr lang="en-US" sz="4000" b="1" dirty="0" smtClean="0"/>
              <a:t>block</a:t>
            </a:r>
            <a:endParaRPr lang="el-GR" sz="4000" b="1" dirty="0" smtClean="0"/>
          </a:p>
          <a:p>
            <a:endParaRPr lang="el-GR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200" b="1" dirty="0" smtClean="0"/>
              <a:t> </a:t>
            </a:r>
            <a:r>
              <a:rPr lang="en-US" sz="4000" b="1" dirty="0" err="1" smtClean="0"/>
              <a:t>Slideshare</a:t>
            </a:r>
            <a:r>
              <a:rPr lang="en-US" sz="3200" b="1" dirty="0" smtClean="0"/>
              <a:t> </a:t>
            </a:r>
            <a:r>
              <a:rPr lang="el-GR" sz="3000" dirty="0" smtClean="0"/>
              <a:t>για προβολή διαφανειών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4000" b="1" dirty="0" err="1" smtClean="0"/>
              <a:t>Embeded</a:t>
            </a:r>
            <a:r>
              <a:rPr lang="en-US" sz="4000" b="1" dirty="0" smtClean="0"/>
              <a:t> </a:t>
            </a:r>
            <a:r>
              <a:rPr lang="el-GR" sz="3000" dirty="0" smtClean="0"/>
              <a:t>διαφάνειες</a:t>
            </a:r>
            <a:endParaRPr lang="el-G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12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76375" y="1052513"/>
            <a:ext cx="6119813" cy="467995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4414" y="76778"/>
            <a:ext cx="691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chemeClr val="bg1"/>
                </a:solidFill>
                <a:latin typeface="+mn-lt"/>
                <a:cs typeface="+mn-cs"/>
              </a:rPr>
              <a:t>Studio View</a:t>
            </a:r>
            <a:endParaRPr lang="en-GB" sz="5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9" name="8 - Εικόνα" descr="Screen Shot 2015-06-10 at 9.35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214422"/>
            <a:ext cx="6953299" cy="4929222"/>
          </a:xfrm>
          <a:prstGeom prst="rect">
            <a:avLst/>
          </a:prstGeom>
        </p:spPr>
      </p:pic>
      <p:grpSp>
        <p:nvGrpSpPr>
          <p:cNvPr id="7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1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76375" y="1052513"/>
            <a:ext cx="6119813" cy="467995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4414" y="76778"/>
            <a:ext cx="691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chemeClr val="bg1"/>
                </a:solidFill>
                <a:latin typeface="+mn-lt"/>
                <a:cs typeface="+mn-cs"/>
              </a:rPr>
              <a:t>Slideshare Embed Code</a:t>
            </a:r>
            <a:endParaRPr lang="en-GB" sz="5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6 - Εικόνα" descr="Screen Shot 2015-06-10 at 9.38.3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214422"/>
            <a:ext cx="7000924" cy="4881576"/>
          </a:xfrm>
          <a:prstGeom prst="rect">
            <a:avLst/>
          </a:prstGeom>
        </p:spPr>
      </p:pic>
      <p:grpSp>
        <p:nvGrpSpPr>
          <p:cNvPr id="9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1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2976" y="857232"/>
            <a:ext cx="7000924" cy="528641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1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34 - TextBox"/>
          <p:cNvSpPr txBox="1"/>
          <p:nvPr/>
        </p:nvSpPr>
        <p:spPr>
          <a:xfrm>
            <a:off x="1357290" y="1357298"/>
            <a:ext cx="650085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&lt;</a:t>
            </a:r>
            <a:r>
              <a:rPr lang="en-US" sz="2200" dirty="0" err="1" smtClean="0"/>
              <a:t>iframe</a:t>
            </a:r>
            <a:r>
              <a:rPr lang="en-US" sz="2200" b="1" dirty="0" smtClean="0"/>
              <a:t>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200" b="1" dirty="0" smtClean="0"/>
              <a:t>//www.slideshare.net/slideshow/embed_code/key/hw6Mc4a0BW0fFp</a:t>
            </a:r>
            <a:r>
              <a:rPr lang="en-US" sz="2200" dirty="0" smtClean="0"/>
              <a:t>" width="425" height="355" </a:t>
            </a:r>
            <a:r>
              <a:rPr lang="en-US" sz="2200" dirty="0" err="1" smtClean="0"/>
              <a:t>frameborder</a:t>
            </a:r>
            <a:r>
              <a:rPr lang="en-US" sz="2200" dirty="0" smtClean="0"/>
              <a:t>="0" </a:t>
            </a:r>
            <a:r>
              <a:rPr lang="en-US" sz="2200" dirty="0" err="1" smtClean="0"/>
              <a:t>marginwidth</a:t>
            </a:r>
            <a:r>
              <a:rPr lang="en-US" sz="2200" dirty="0" smtClean="0"/>
              <a:t>="0" </a:t>
            </a:r>
            <a:r>
              <a:rPr lang="en-US" sz="2200" dirty="0" err="1" smtClean="0"/>
              <a:t>marginheight</a:t>
            </a:r>
            <a:r>
              <a:rPr lang="en-US" sz="2200" dirty="0" smtClean="0"/>
              <a:t>="0" scrolling="no" style="border:1px solid #CCC; border-width:1px; margin-bottom:5px; max-width: 100%;" </a:t>
            </a:r>
            <a:r>
              <a:rPr lang="en-US" sz="2200" dirty="0" err="1" smtClean="0"/>
              <a:t>allowfullscreen</a:t>
            </a:r>
            <a:r>
              <a:rPr lang="en-US" sz="2200" dirty="0" smtClean="0"/>
              <a:t>&gt; &lt;/</a:t>
            </a:r>
            <a:r>
              <a:rPr lang="en-US" sz="2200" dirty="0" err="1" smtClean="0"/>
              <a:t>iframe</a:t>
            </a:r>
            <a:r>
              <a:rPr lang="en-US" sz="2200" dirty="0" smtClean="0"/>
              <a:t>&gt; &lt;div style="margin-bottom:5px"&gt; &lt;strong&gt; 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="//www.slideshare.net/slideviewer3/example-49134943" title="Example" target="_blank"&gt;Example&lt;/a&gt; &lt;/strong&gt; from &lt;strong&gt;&lt;a </a:t>
            </a:r>
            <a:r>
              <a:rPr lang="en-US" sz="2200" dirty="0" err="1" smtClean="0"/>
              <a:t>href</a:t>
            </a:r>
            <a:r>
              <a:rPr lang="en-US" sz="2200" dirty="0" smtClean="0"/>
              <a:t>="//www.slideshare.net/slideviewer3" target="_blank"&gt;slideviewer3&lt;/a&gt;&lt;/strong&gt; &lt;/div&gt;</a:t>
            </a:r>
            <a:endParaRPr lang="el-G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76375" y="1052513"/>
            <a:ext cx="6119813" cy="467995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4414" y="76778"/>
            <a:ext cx="691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chemeClr val="bg1"/>
                </a:solidFill>
                <a:latin typeface="+mn-lt"/>
                <a:cs typeface="+mn-cs"/>
              </a:rPr>
              <a:t>Student’s View</a:t>
            </a:r>
            <a:endParaRPr lang="en-GB" sz="5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9" name="8 - Εικόνα" descr="Screen Shot 2015-06-10 at 9.42.3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214422"/>
            <a:ext cx="7000924" cy="4929222"/>
          </a:xfrm>
          <a:prstGeom prst="rect">
            <a:avLst/>
          </a:prstGeom>
        </p:spPr>
      </p:pic>
      <p:grpSp>
        <p:nvGrpSpPr>
          <p:cNvPr id="7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11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2976" y="642918"/>
            <a:ext cx="7000924" cy="578647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743"/>
            <a:ext cx="8572560" cy="669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TextBox"/>
          <p:cNvSpPr txBox="1"/>
          <p:nvPr/>
        </p:nvSpPr>
        <p:spPr>
          <a:xfrm>
            <a:off x="1214414" y="1285861"/>
            <a:ext cx="67151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Ακολουθεί βίντεο </a:t>
            </a:r>
          </a:p>
          <a:p>
            <a:endParaRPr lang="el-GR" sz="1200" dirty="0" smtClean="0"/>
          </a:p>
          <a:p>
            <a:r>
              <a:rPr lang="el-GR" sz="4000" dirty="0" smtClean="0"/>
              <a:t>παρουσίασης του </a:t>
            </a:r>
            <a:r>
              <a:rPr lang="en-US" sz="4000" dirty="0" err="1" smtClean="0"/>
              <a:t>Slideviewer</a:t>
            </a:r>
            <a:endParaRPr lang="el-GR" sz="4000" dirty="0"/>
          </a:p>
        </p:txBody>
      </p:sp>
      <p:grpSp>
        <p:nvGrpSpPr>
          <p:cNvPr id="6" name="Group 207"/>
          <p:cNvGrpSpPr>
            <a:grpSpLocks noChangeAspect="1"/>
          </p:cNvGrpSpPr>
          <p:nvPr/>
        </p:nvGrpSpPr>
        <p:grpSpPr bwMode="auto">
          <a:xfrm>
            <a:off x="1142976" y="857233"/>
            <a:ext cx="7000924" cy="357190"/>
            <a:chOff x="962" y="2108"/>
            <a:chExt cx="3836" cy="104"/>
          </a:xfrm>
        </p:grpSpPr>
        <p:sp>
          <p:nvSpPr>
            <p:cNvPr id="8" name="AutoShape 206"/>
            <p:cNvSpPr>
              <a:spLocks noChangeAspect="1" noChangeArrowheads="1" noTextEdit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962" y="2108"/>
              <a:ext cx="3836" cy="1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4640" y="2128"/>
              <a:ext cx="110" cy="66"/>
            </a:xfrm>
            <a:custGeom>
              <a:avLst/>
              <a:gdLst>
                <a:gd name="T0" fmla="*/ 110 w 110"/>
                <a:gd name="T1" fmla="*/ 66 h 66"/>
                <a:gd name="T2" fmla="*/ 14 w 110"/>
                <a:gd name="T3" fmla="*/ 66 h 66"/>
                <a:gd name="T4" fmla="*/ 14 w 110"/>
                <a:gd name="T5" fmla="*/ 66 h 66"/>
                <a:gd name="T6" fmla="*/ 8 w 110"/>
                <a:gd name="T7" fmla="*/ 66 h 66"/>
                <a:gd name="T8" fmla="*/ 4 w 110"/>
                <a:gd name="T9" fmla="*/ 62 h 66"/>
                <a:gd name="T10" fmla="*/ 0 w 110"/>
                <a:gd name="T11" fmla="*/ 58 h 66"/>
                <a:gd name="T12" fmla="*/ 0 w 110"/>
                <a:gd name="T13" fmla="*/ 52 h 66"/>
                <a:gd name="T14" fmla="*/ 0 w 110"/>
                <a:gd name="T15" fmla="*/ 14 h 66"/>
                <a:gd name="T16" fmla="*/ 0 w 110"/>
                <a:gd name="T17" fmla="*/ 14 h 66"/>
                <a:gd name="T18" fmla="*/ 0 w 110"/>
                <a:gd name="T19" fmla="*/ 8 h 66"/>
                <a:gd name="T20" fmla="*/ 4 w 110"/>
                <a:gd name="T21" fmla="*/ 4 h 66"/>
                <a:gd name="T22" fmla="*/ 8 w 110"/>
                <a:gd name="T23" fmla="*/ 2 h 66"/>
                <a:gd name="T24" fmla="*/ 14 w 110"/>
                <a:gd name="T25" fmla="*/ 0 h 66"/>
                <a:gd name="T26" fmla="*/ 110 w 110"/>
                <a:gd name="T27" fmla="*/ 0 h 66"/>
                <a:gd name="T28" fmla="*/ 110 w 110"/>
                <a:gd name="T29" fmla="*/ 6 h 66"/>
                <a:gd name="T30" fmla="*/ 14 w 110"/>
                <a:gd name="T31" fmla="*/ 6 h 66"/>
                <a:gd name="T32" fmla="*/ 14 w 110"/>
                <a:gd name="T33" fmla="*/ 6 h 66"/>
                <a:gd name="T34" fmla="*/ 10 w 110"/>
                <a:gd name="T35" fmla="*/ 6 h 66"/>
                <a:gd name="T36" fmla="*/ 8 w 110"/>
                <a:gd name="T37" fmla="*/ 8 h 66"/>
                <a:gd name="T38" fmla="*/ 6 w 110"/>
                <a:gd name="T39" fmla="*/ 12 h 66"/>
                <a:gd name="T40" fmla="*/ 4 w 110"/>
                <a:gd name="T41" fmla="*/ 14 h 66"/>
                <a:gd name="T42" fmla="*/ 4 w 110"/>
                <a:gd name="T43" fmla="*/ 52 h 66"/>
                <a:gd name="T44" fmla="*/ 4 w 110"/>
                <a:gd name="T45" fmla="*/ 52 h 66"/>
                <a:gd name="T46" fmla="*/ 6 w 110"/>
                <a:gd name="T47" fmla="*/ 56 h 66"/>
                <a:gd name="T48" fmla="*/ 8 w 110"/>
                <a:gd name="T49" fmla="*/ 58 h 66"/>
                <a:gd name="T50" fmla="*/ 10 w 110"/>
                <a:gd name="T51" fmla="*/ 60 h 66"/>
                <a:gd name="T52" fmla="*/ 14 w 110"/>
                <a:gd name="T53" fmla="*/ 60 h 66"/>
                <a:gd name="T54" fmla="*/ 110 w 110"/>
                <a:gd name="T55" fmla="*/ 60 h 66"/>
                <a:gd name="T56" fmla="*/ 110 w 110"/>
                <a:gd name="T57" fmla="*/ 66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14" y="66"/>
                  </a:lnTo>
                  <a:lnTo>
                    <a:pt x="8" y="66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10" y="0"/>
                  </a:lnTo>
                  <a:lnTo>
                    <a:pt x="110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10" y="60"/>
                  </a:lnTo>
                  <a:lnTo>
                    <a:pt x="14" y="60"/>
                  </a:lnTo>
                  <a:lnTo>
                    <a:pt x="110" y="60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4654" y="2142"/>
              <a:ext cx="88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4750" y="2142"/>
              <a:ext cx="18" cy="38"/>
            </a:xfrm>
            <a:custGeom>
              <a:avLst/>
              <a:gdLst>
                <a:gd name="T0" fmla="*/ 18 w 18"/>
                <a:gd name="T1" fmla="*/ 6 h 38"/>
                <a:gd name="T2" fmla="*/ 12 w 18"/>
                <a:gd name="T3" fmla="*/ 6 h 38"/>
                <a:gd name="T4" fmla="*/ 12 w 18"/>
                <a:gd name="T5" fmla="*/ 0 h 38"/>
                <a:gd name="T6" fmla="*/ 0 w 18"/>
                <a:gd name="T7" fmla="*/ 0 h 38"/>
                <a:gd name="T8" fmla="*/ 0 w 18"/>
                <a:gd name="T9" fmla="*/ 38 h 38"/>
                <a:gd name="T10" fmla="*/ 12 w 18"/>
                <a:gd name="T11" fmla="*/ 38 h 38"/>
                <a:gd name="T12" fmla="*/ 12 w 18"/>
                <a:gd name="T13" fmla="*/ 34 h 38"/>
                <a:gd name="T14" fmla="*/ 18 w 18"/>
                <a:gd name="T15" fmla="*/ 34 h 38"/>
                <a:gd name="T16" fmla="*/ 18 w 18"/>
                <a:gd name="T17" fmla="*/ 6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38">
                  <a:moveTo>
                    <a:pt x="18" y="6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4672" y="2150"/>
              <a:ext cx="52" cy="24"/>
            </a:xfrm>
            <a:custGeom>
              <a:avLst/>
              <a:gdLst>
                <a:gd name="T0" fmla="*/ 38 w 52"/>
                <a:gd name="T1" fmla="*/ 10 h 24"/>
                <a:gd name="T2" fmla="*/ 38 w 52"/>
                <a:gd name="T3" fmla="*/ 6 h 24"/>
                <a:gd name="T4" fmla="*/ 38 w 52"/>
                <a:gd name="T5" fmla="*/ 6 h 24"/>
                <a:gd name="T6" fmla="*/ 36 w 52"/>
                <a:gd name="T7" fmla="*/ 2 h 24"/>
                <a:gd name="T8" fmla="*/ 34 w 52"/>
                <a:gd name="T9" fmla="*/ 0 h 24"/>
                <a:gd name="T10" fmla="*/ 26 w 52"/>
                <a:gd name="T11" fmla="*/ 0 h 24"/>
                <a:gd name="T12" fmla="*/ 26 w 52"/>
                <a:gd name="T13" fmla="*/ 0 h 24"/>
                <a:gd name="T14" fmla="*/ 14 w 52"/>
                <a:gd name="T15" fmla="*/ 0 h 24"/>
                <a:gd name="T16" fmla="*/ 14 w 52"/>
                <a:gd name="T17" fmla="*/ 4 h 24"/>
                <a:gd name="T18" fmla="*/ 0 w 52"/>
                <a:gd name="T19" fmla="*/ 4 h 24"/>
                <a:gd name="T20" fmla="*/ 0 w 52"/>
                <a:gd name="T21" fmla="*/ 6 h 24"/>
                <a:gd name="T22" fmla="*/ 14 w 52"/>
                <a:gd name="T23" fmla="*/ 6 h 24"/>
                <a:gd name="T24" fmla="*/ 14 w 52"/>
                <a:gd name="T25" fmla="*/ 16 h 24"/>
                <a:gd name="T26" fmla="*/ 0 w 52"/>
                <a:gd name="T27" fmla="*/ 16 h 24"/>
                <a:gd name="T28" fmla="*/ 0 w 52"/>
                <a:gd name="T29" fmla="*/ 18 h 24"/>
                <a:gd name="T30" fmla="*/ 14 w 52"/>
                <a:gd name="T31" fmla="*/ 18 h 24"/>
                <a:gd name="T32" fmla="*/ 14 w 52"/>
                <a:gd name="T33" fmla="*/ 24 h 24"/>
                <a:gd name="T34" fmla="*/ 26 w 52"/>
                <a:gd name="T35" fmla="*/ 24 h 24"/>
                <a:gd name="T36" fmla="*/ 26 w 52"/>
                <a:gd name="T37" fmla="*/ 22 h 24"/>
                <a:gd name="T38" fmla="*/ 34 w 52"/>
                <a:gd name="T39" fmla="*/ 22 h 24"/>
                <a:gd name="T40" fmla="*/ 34 w 52"/>
                <a:gd name="T41" fmla="*/ 22 h 24"/>
                <a:gd name="T42" fmla="*/ 36 w 52"/>
                <a:gd name="T43" fmla="*/ 20 h 24"/>
                <a:gd name="T44" fmla="*/ 38 w 52"/>
                <a:gd name="T45" fmla="*/ 18 h 24"/>
                <a:gd name="T46" fmla="*/ 38 w 52"/>
                <a:gd name="T47" fmla="*/ 12 h 24"/>
                <a:gd name="T48" fmla="*/ 52 w 52"/>
                <a:gd name="T49" fmla="*/ 12 h 24"/>
                <a:gd name="T50" fmla="*/ 52 w 52"/>
                <a:gd name="T51" fmla="*/ 10 h 24"/>
                <a:gd name="T52" fmla="*/ 38 w 52"/>
                <a:gd name="T53" fmla="*/ 10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2" h="24">
                  <a:moveTo>
                    <a:pt x="38" y="10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4" y="6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1222" y="2180"/>
              <a:ext cx="14" cy="12"/>
            </a:xfrm>
            <a:custGeom>
              <a:avLst/>
              <a:gdLst>
                <a:gd name="T0" fmla="*/ 14 w 14"/>
                <a:gd name="T1" fmla="*/ 6 h 12"/>
                <a:gd name="T2" fmla="*/ 14 w 14"/>
                <a:gd name="T3" fmla="*/ 6 h 12"/>
                <a:gd name="T4" fmla="*/ 12 w 14"/>
                <a:gd name="T5" fmla="*/ 12 h 12"/>
                <a:gd name="T6" fmla="*/ 8 w 14"/>
                <a:gd name="T7" fmla="*/ 12 h 12"/>
                <a:gd name="T8" fmla="*/ 8 w 14"/>
                <a:gd name="T9" fmla="*/ 12 h 12"/>
                <a:gd name="T10" fmla="*/ 2 w 14"/>
                <a:gd name="T11" fmla="*/ 12 h 12"/>
                <a:gd name="T12" fmla="*/ 0 w 14"/>
                <a:gd name="T13" fmla="*/ 6 h 12"/>
                <a:gd name="T14" fmla="*/ 0 w 14"/>
                <a:gd name="T15" fmla="*/ 6 h 12"/>
                <a:gd name="T16" fmla="*/ 2 w 14"/>
                <a:gd name="T17" fmla="*/ 2 h 12"/>
                <a:gd name="T18" fmla="*/ 8 w 14"/>
                <a:gd name="T19" fmla="*/ 0 h 12"/>
                <a:gd name="T20" fmla="*/ 8 w 14"/>
                <a:gd name="T21" fmla="*/ 0 h 12"/>
                <a:gd name="T22" fmla="*/ 12 w 14"/>
                <a:gd name="T23" fmla="*/ 2 h 12"/>
                <a:gd name="T24" fmla="*/ 14 w 14"/>
                <a:gd name="T25" fmla="*/ 6 h 12"/>
                <a:gd name="T26" fmla="*/ 14 w 14"/>
                <a:gd name="T27" fmla="*/ 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214"/>
            <p:cNvSpPr>
              <a:spLocks/>
            </p:cNvSpPr>
            <p:nvPr/>
          </p:nvSpPr>
          <p:spPr bwMode="auto">
            <a:xfrm>
              <a:off x="1200" y="2144"/>
              <a:ext cx="60" cy="20"/>
            </a:xfrm>
            <a:custGeom>
              <a:avLst/>
              <a:gdLst>
                <a:gd name="T0" fmla="*/ 30 w 60"/>
                <a:gd name="T1" fmla="*/ 0 h 20"/>
                <a:gd name="T2" fmla="*/ 30 w 60"/>
                <a:gd name="T3" fmla="*/ 0 h 20"/>
                <a:gd name="T4" fmla="*/ 22 w 60"/>
                <a:gd name="T5" fmla="*/ 2 h 20"/>
                <a:gd name="T6" fmla="*/ 14 w 60"/>
                <a:gd name="T7" fmla="*/ 4 h 20"/>
                <a:gd name="T8" fmla="*/ 6 w 60"/>
                <a:gd name="T9" fmla="*/ 8 h 20"/>
                <a:gd name="T10" fmla="*/ 0 w 60"/>
                <a:gd name="T11" fmla="*/ 12 h 20"/>
                <a:gd name="T12" fmla="*/ 6 w 60"/>
                <a:gd name="T13" fmla="*/ 20 h 20"/>
                <a:gd name="T14" fmla="*/ 6 w 60"/>
                <a:gd name="T15" fmla="*/ 20 h 20"/>
                <a:gd name="T16" fmla="*/ 10 w 60"/>
                <a:gd name="T17" fmla="*/ 16 h 20"/>
                <a:gd name="T18" fmla="*/ 16 w 60"/>
                <a:gd name="T19" fmla="*/ 12 h 20"/>
                <a:gd name="T20" fmla="*/ 24 w 60"/>
                <a:gd name="T21" fmla="*/ 10 h 20"/>
                <a:gd name="T22" fmla="*/ 30 w 60"/>
                <a:gd name="T23" fmla="*/ 10 h 20"/>
                <a:gd name="T24" fmla="*/ 30 w 60"/>
                <a:gd name="T25" fmla="*/ 10 h 20"/>
                <a:gd name="T26" fmla="*/ 38 w 60"/>
                <a:gd name="T27" fmla="*/ 10 h 20"/>
                <a:gd name="T28" fmla="*/ 44 w 60"/>
                <a:gd name="T29" fmla="*/ 12 h 20"/>
                <a:gd name="T30" fmla="*/ 50 w 60"/>
                <a:gd name="T31" fmla="*/ 14 h 20"/>
                <a:gd name="T32" fmla="*/ 54 w 60"/>
                <a:gd name="T33" fmla="*/ 18 h 20"/>
                <a:gd name="T34" fmla="*/ 60 w 60"/>
                <a:gd name="T35" fmla="*/ 10 h 20"/>
                <a:gd name="T36" fmla="*/ 60 w 60"/>
                <a:gd name="T37" fmla="*/ 10 h 20"/>
                <a:gd name="T38" fmla="*/ 54 w 60"/>
                <a:gd name="T39" fmla="*/ 6 h 20"/>
                <a:gd name="T40" fmla="*/ 48 w 60"/>
                <a:gd name="T41" fmla="*/ 4 h 20"/>
                <a:gd name="T42" fmla="*/ 40 w 60"/>
                <a:gd name="T43" fmla="*/ 2 h 20"/>
                <a:gd name="T44" fmla="*/ 30 w 60"/>
                <a:gd name="T45" fmla="*/ 0 h 20"/>
                <a:gd name="T46" fmla="*/ 30 w 60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20">
                  <a:moveTo>
                    <a:pt x="30" y="0"/>
                  </a:moveTo>
                  <a:lnTo>
                    <a:pt x="30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6" y="20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50" y="14"/>
                  </a:lnTo>
                  <a:lnTo>
                    <a:pt x="54" y="18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1210" y="2164"/>
              <a:ext cx="38" cy="12"/>
            </a:xfrm>
            <a:custGeom>
              <a:avLst/>
              <a:gdLst>
                <a:gd name="T0" fmla="*/ 20 w 38"/>
                <a:gd name="T1" fmla="*/ 0 h 12"/>
                <a:gd name="T2" fmla="*/ 20 w 38"/>
                <a:gd name="T3" fmla="*/ 0 h 12"/>
                <a:gd name="T4" fmla="*/ 10 w 38"/>
                <a:gd name="T5" fmla="*/ 2 h 12"/>
                <a:gd name="T6" fmla="*/ 0 w 38"/>
                <a:gd name="T7" fmla="*/ 6 h 12"/>
                <a:gd name="T8" fmla="*/ 6 w 38"/>
                <a:gd name="T9" fmla="*/ 12 h 12"/>
                <a:gd name="T10" fmla="*/ 6 w 38"/>
                <a:gd name="T11" fmla="*/ 12 h 12"/>
                <a:gd name="T12" fmla="*/ 12 w 38"/>
                <a:gd name="T13" fmla="*/ 10 h 12"/>
                <a:gd name="T14" fmla="*/ 20 w 38"/>
                <a:gd name="T15" fmla="*/ 8 h 12"/>
                <a:gd name="T16" fmla="*/ 20 w 38"/>
                <a:gd name="T17" fmla="*/ 8 h 12"/>
                <a:gd name="T18" fmla="*/ 26 w 38"/>
                <a:gd name="T19" fmla="*/ 10 h 12"/>
                <a:gd name="T20" fmla="*/ 34 w 38"/>
                <a:gd name="T21" fmla="*/ 12 h 12"/>
                <a:gd name="T22" fmla="*/ 38 w 38"/>
                <a:gd name="T23" fmla="*/ 6 h 12"/>
                <a:gd name="T24" fmla="*/ 38 w 38"/>
                <a:gd name="T25" fmla="*/ 6 h 12"/>
                <a:gd name="T26" fmla="*/ 30 w 38"/>
                <a:gd name="T27" fmla="*/ 2 h 12"/>
                <a:gd name="T28" fmla="*/ 20 w 38"/>
                <a:gd name="T29" fmla="*/ 0 h 12"/>
                <a:gd name="T30" fmla="*/ 20 w 38"/>
                <a:gd name="T31" fmla="*/ 0 h 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" h="12">
                  <a:moveTo>
                    <a:pt x="20" y="0"/>
                  </a:moveTo>
                  <a:lnTo>
                    <a:pt x="20" y="0"/>
                  </a:lnTo>
                  <a:lnTo>
                    <a:pt x="10" y="2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0" y="8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1188" y="2126"/>
              <a:ext cx="84" cy="22"/>
            </a:xfrm>
            <a:custGeom>
              <a:avLst/>
              <a:gdLst>
                <a:gd name="T0" fmla="*/ 42 w 84"/>
                <a:gd name="T1" fmla="*/ 0 h 22"/>
                <a:gd name="T2" fmla="*/ 42 w 84"/>
                <a:gd name="T3" fmla="*/ 0 h 22"/>
                <a:gd name="T4" fmla="*/ 30 w 84"/>
                <a:gd name="T5" fmla="*/ 0 h 22"/>
                <a:gd name="T6" fmla="*/ 20 w 84"/>
                <a:gd name="T7" fmla="*/ 4 h 22"/>
                <a:gd name="T8" fmla="*/ 10 w 84"/>
                <a:gd name="T9" fmla="*/ 8 h 22"/>
                <a:gd name="T10" fmla="*/ 0 w 84"/>
                <a:gd name="T11" fmla="*/ 14 h 22"/>
                <a:gd name="T12" fmla="*/ 6 w 84"/>
                <a:gd name="T13" fmla="*/ 22 h 22"/>
                <a:gd name="T14" fmla="*/ 6 w 84"/>
                <a:gd name="T15" fmla="*/ 22 h 22"/>
                <a:gd name="T16" fmla="*/ 12 w 84"/>
                <a:gd name="T17" fmla="*/ 16 h 22"/>
                <a:gd name="T18" fmla="*/ 22 w 84"/>
                <a:gd name="T19" fmla="*/ 12 h 22"/>
                <a:gd name="T20" fmla="*/ 32 w 84"/>
                <a:gd name="T21" fmla="*/ 10 h 22"/>
                <a:gd name="T22" fmla="*/ 42 w 84"/>
                <a:gd name="T23" fmla="*/ 8 h 22"/>
                <a:gd name="T24" fmla="*/ 42 w 84"/>
                <a:gd name="T25" fmla="*/ 8 h 22"/>
                <a:gd name="T26" fmla="*/ 54 w 84"/>
                <a:gd name="T27" fmla="*/ 10 h 22"/>
                <a:gd name="T28" fmla="*/ 64 w 84"/>
                <a:gd name="T29" fmla="*/ 12 h 22"/>
                <a:gd name="T30" fmla="*/ 72 w 84"/>
                <a:gd name="T31" fmla="*/ 16 h 22"/>
                <a:gd name="T32" fmla="*/ 78 w 84"/>
                <a:gd name="T33" fmla="*/ 22 h 22"/>
                <a:gd name="T34" fmla="*/ 84 w 84"/>
                <a:gd name="T35" fmla="*/ 14 h 22"/>
                <a:gd name="T36" fmla="*/ 84 w 84"/>
                <a:gd name="T37" fmla="*/ 14 h 22"/>
                <a:gd name="T38" fmla="*/ 76 w 84"/>
                <a:gd name="T39" fmla="*/ 8 h 22"/>
                <a:gd name="T40" fmla="*/ 66 w 84"/>
                <a:gd name="T41" fmla="*/ 4 h 22"/>
                <a:gd name="T42" fmla="*/ 54 w 84"/>
                <a:gd name="T43" fmla="*/ 0 h 22"/>
                <a:gd name="T44" fmla="*/ 42 w 84"/>
                <a:gd name="T45" fmla="*/ 0 h 22"/>
                <a:gd name="T46" fmla="*/ 42 w 84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4" h="22">
                  <a:moveTo>
                    <a:pt x="42" y="0"/>
                  </a:moveTo>
                  <a:lnTo>
                    <a:pt x="42" y="0"/>
                  </a:lnTo>
                  <a:lnTo>
                    <a:pt x="30" y="0"/>
                  </a:lnTo>
                  <a:lnTo>
                    <a:pt x="20" y="4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2" y="16"/>
                  </a:lnTo>
                  <a:lnTo>
                    <a:pt x="22" y="12"/>
                  </a:lnTo>
                  <a:lnTo>
                    <a:pt x="32" y="10"/>
                  </a:lnTo>
                  <a:lnTo>
                    <a:pt x="42" y="8"/>
                  </a:lnTo>
                  <a:lnTo>
                    <a:pt x="54" y="10"/>
                  </a:lnTo>
                  <a:lnTo>
                    <a:pt x="64" y="12"/>
                  </a:lnTo>
                  <a:lnTo>
                    <a:pt x="72" y="16"/>
                  </a:lnTo>
                  <a:lnTo>
                    <a:pt x="78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6" y="4"/>
                  </a:lnTo>
                  <a:lnTo>
                    <a:pt x="5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217"/>
            <p:cNvSpPr>
              <a:spLocks noEditPoints="1"/>
            </p:cNvSpPr>
            <p:nvPr/>
          </p:nvSpPr>
          <p:spPr bwMode="auto">
            <a:xfrm>
              <a:off x="994" y="2128"/>
              <a:ext cx="10" cy="62"/>
            </a:xfrm>
            <a:custGeom>
              <a:avLst/>
              <a:gdLst>
                <a:gd name="T0" fmla="*/ 4 w 10"/>
                <a:gd name="T1" fmla="*/ 0 h 62"/>
                <a:gd name="T2" fmla="*/ 4 w 10"/>
                <a:gd name="T3" fmla="*/ 0 h 62"/>
                <a:gd name="T4" fmla="*/ 8 w 10"/>
                <a:gd name="T5" fmla="*/ 2 h 62"/>
                <a:gd name="T6" fmla="*/ 8 w 10"/>
                <a:gd name="T7" fmla="*/ 2 h 62"/>
                <a:gd name="T8" fmla="*/ 10 w 10"/>
                <a:gd name="T9" fmla="*/ 6 h 62"/>
                <a:gd name="T10" fmla="*/ 10 w 10"/>
                <a:gd name="T11" fmla="*/ 6 h 62"/>
                <a:gd name="T12" fmla="*/ 8 w 10"/>
                <a:gd name="T13" fmla="*/ 8 h 62"/>
                <a:gd name="T14" fmla="*/ 8 w 10"/>
                <a:gd name="T15" fmla="*/ 8 h 62"/>
                <a:gd name="T16" fmla="*/ 4 w 10"/>
                <a:gd name="T17" fmla="*/ 10 h 62"/>
                <a:gd name="T18" fmla="*/ 4 w 10"/>
                <a:gd name="T19" fmla="*/ 10 h 62"/>
                <a:gd name="T20" fmla="*/ 2 w 10"/>
                <a:gd name="T21" fmla="*/ 8 h 62"/>
                <a:gd name="T22" fmla="*/ 2 w 10"/>
                <a:gd name="T23" fmla="*/ 8 h 62"/>
                <a:gd name="T24" fmla="*/ 0 w 10"/>
                <a:gd name="T25" fmla="*/ 6 h 62"/>
                <a:gd name="T26" fmla="*/ 0 w 10"/>
                <a:gd name="T27" fmla="*/ 6 h 62"/>
                <a:gd name="T28" fmla="*/ 2 w 10"/>
                <a:gd name="T29" fmla="*/ 2 h 62"/>
                <a:gd name="T30" fmla="*/ 2 w 10"/>
                <a:gd name="T31" fmla="*/ 2 h 62"/>
                <a:gd name="T32" fmla="*/ 4 w 10"/>
                <a:gd name="T33" fmla="*/ 0 h 62"/>
                <a:gd name="T34" fmla="*/ 4 w 10"/>
                <a:gd name="T35" fmla="*/ 0 h 62"/>
                <a:gd name="T36" fmla="*/ 2 w 10"/>
                <a:gd name="T37" fmla="*/ 18 h 62"/>
                <a:gd name="T38" fmla="*/ 8 w 10"/>
                <a:gd name="T39" fmla="*/ 18 h 62"/>
                <a:gd name="T40" fmla="*/ 8 w 10"/>
                <a:gd name="T41" fmla="*/ 62 h 62"/>
                <a:gd name="T42" fmla="*/ 2 w 10"/>
                <a:gd name="T43" fmla="*/ 62 h 62"/>
                <a:gd name="T44" fmla="*/ 2 w 10"/>
                <a:gd name="T45" fmla="*/ 18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" h="62">
                  <a:moveTo>
                    <a:pt x="4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  <a:moveTo>
                    <a:pt x="2" y="18"/>
                  </a:moveTo>
                  <a:lnTo>
                    <a:pt x="8" y="18"/>
                  </a:lnTo>
                  <a:lnTo>
                    <a:pt x="8" y="62"/>
                  </a:lnTo>
                  <a:lnTo>
                    <a:pt x="2" y="6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008" y="2138"/>
              <a:ext cx="38" cy="52"/>
            </a:xfrm>
            <a:custGeom>
              <a:avLst/>
              <a:gdLst>
                <a:gd name="T0" fmla="*/ 38 w 38"/>
                <a:gd name="T1" fmla="*/ 4 h 52"/>
                <a:gd name="T2" fmla="*/ 38 w 38"/>
                <a:gd name="T3" fmla="*/ 4 h 52"/>
                <a:gd name="T4" fmla="*/ 38 w 38"/>
                <a:gd name="T5" fmla="*/ 4 h 52"/>
                <a:gd name="T6" fmla="*/ 38 w 38"/>
                <a:gd name="T7" fmla="*/ 4 h 52"/>
                <a:gd name="T8" fmla="*/ 38 w 38"/>
                <a:gd name="T9" fmla="*/ 6 h 52"/>
                <a:gd name="T10" fmla="*/ 38 w 38"/>
                <a:gd name="T11" fmla="*/ 6 h 52"/>
                <a:gd name="T12" fmla="*/ 38 w 38"/>
                <a:gd name="T13" fmla="*/ 6 h 52"/>
                <a:gd name="T14" fmla="*/ 38 w 38"/>
                <a:gd name="T15" fmla="*/ 6 h 52"/>
                <a:gd name="T16" fmla="*/ 36 w 38"/>
                <a:gd name="T17" fmla="*/ 6 h 52"/>
                <a:gd name="T18" fmla="*/ 22 w 38"/>
                <a:gd name="T19" fmla="*/ 6 h 52"/>
                <a:gd name="T20" fmla="*/ 22 w 38"/>
                <a:gd name="T21" fmla="*/ 50 h 52"/>
                <a:gd name="T22" fmla="*/ 22 w 38"/>
                <a:gd name="T23" fmla="*/ 50 h 52"/>
                <a:gd name="T24" fmla="*/ 22 w 38"/>
                <a:gd name="T25" fmla="*/ 52 h 52"/>
                <a:gd name="T26" fmla="*/ 22 w 38"/>
                <a:gd name="T27" fmla="*/ 52 h 52"/>
                <a:gd name="T28" fmla="*/ 22 w 38"/>
                <a:gd name="T29" fmla="*/ 52 h 52"/>
                <a:gd name="T30" fmla="*/ 22 w 38"/>
                <a:gd name="T31" fmla="*/ 52 h 52"/>
                <a:gd name="T32" fmla="*/ 20 w 38"/>
                <a:gd name="T33" fmla="*/ 52 h 52"/>
                <a:gd name="T34" fmla="*/ 20 w 38"/>
                <a:gd name="T35" fmla="*/ 52 h 52"/>
                <a:gd name="T36" fmla="*/ 18 w 38"/>
                <a:gd name="T37" fmla="*/ 52 h 52"/>
                <a:gd name="T38" fmla="*/ 18 w 38"/>
                <a:gd name="T39" fmla="*/ 52 h 52"/>
                <a:gd name="T40" fmla="*/ 18 w 38"/>
                <a:gd name="T41" fmla="*/ 52 h 52"/>
                <a:gd name="T42" fmla="*/ 18 w 38"/>
                <a:gd name="T43" fmla="*/ 52 h 52"/>
                <a:gd name="T44" fmla="*/ 16 w 38"/>
                <a:gd name="T45" fmla="*/ 52 h 52"/>
                <a:gd name="T46" fmla="*/ 16 w 38"/>
                <a:gd name="T47" fmla="*/ 52 h 52"/>
                <a:gd name="T48" fmla="*/ 16 w 38"/>
                <a:gd name="T49" fmla="*/ 52 h 52"/>
                <a:gd name="T50" fmla="*/ 16 w 38"/>
                <a:gd name="T51" fmla="*/ 52 h 52"/>
                <a:gd name="T52" fmla="*/ 16 w 38"/>
                <a:gd name="T53" fmla="*/ 50 h 52"/>
                <a:gd name="T54" fmla="*/ 16 w 38"/>
                <a:gd name="T55" fmla="*/ 6 h 52"/>
                <a:gd name="T56" fmla="*/ 0 w 38"/>
                <a:gd name="T57" fmla="*/ 6 h 52"/>
                <a:gd name="T58" fmla="*/ 0 w 38"/>
                <a:gd name="T59" fmla="*/ 6 h 52"/>
                <a:gd name="T60" fmla="*/ 0 w 38"/>
                <a:gd name="T61" fmla="*/ 6 h 52"/>
                <a:gd name="T62" fmla="*/ 0 w 38"/>
                <a:gd name="T63" fmla="*/ 6 h 52"/>
                <a:gd name="T64" fmla="*/ 0 w 38"/>
                <a:gd name="T65" fmla="*/ 6 h 52"/>
                <a:gd name="T66" fmla="*/ 0 w 38"/>
                <a:gd name="T67" fmla="*/ 6 h 52"/>
                <a:gd name="T68" fmla="*/ 0 w 38"/>
                <a:gd name="T69" fmla="*/ 4 h 52"/>
                <a:gd name="T70" fmla="*/ 0 w 38"/>
                <a:gd name="T71" fmla="*/ 4 h 52"/>
                <a:gd name="T72" fmla="*/ 0 w 38"/>
                <a:gd name="T73" fmla="*/ 4 h 52"/>
                <a:gd name="T74" fmla="*/ 0 w 38"/>
                <a:gd name="T75" fmla="*/ 4 h 52"/>
                <a:gd name="T76" fmla="*/ 0 w 38"/>
                <a:gd name="T77" fmla="*/ 2 h 52"/>
                <a:gd name="T78" fmla="*/ 0 w 38"/>
                <a:gd name="T79" fmla="*/ 2 h 52"/>
                <a:gd name="T80" fmla="*/ 0 w 38"/>
                <a:gd name="T81" fmla="*/ 2 h 52"/>
                <a:gd name="T82" fmla="*/ 0 w 38"/>
                <a:gd name="T83" fmla="*/ 2 h 52"/>
                <a:gd name="T84" fmla="*/ 0 w 38"/>
                <a:gd name="T85" fmla="*/ 0 h 52"/>
                <a:gd name="T86" fmla="*/ 0 w 38"/>
                <a:gd name="T87" fmla="*/ 0 h 52"/>
                <a:gd name="T88" fmla="*/ 0 w 38"/>
                <a:gd name="T89" fmla="*/ 0 h 52"/>
                <a:gd name="T90" fmla="*/ 36 w 38"/>
                <a:gd name="T91" fmla="*/ 0 h 52"/>
                <a:gd name="T92" fmla="*/ 36 w 38"/>
                <a:gd name="T93" fmla="*/ 0 h 52"/>
                <a:gd name="T94" fmla="*/ 38 w 38"/>
                <a:gd name="T95" fmla="*/ 0 h 52"/>
                <a:gd name="T96" fmla="*/ 38 w 38"/>
                <a:gd name="T97" fmla="*/ 0 h 52"/>
                <a:gd name="T98" fmla="*/ 38 w 38"/>
                <a:gd name="T99" fmla="*/ 2 h 52"/>
                <a:gd name="T100" fmla="*/ 38 w 38"/>
                <a:gd name="T101" fmla="*/ 2 h 52"/>
                <a:gd name="T102" fmla="*/ 38 w 38"/>
                <a:gd name="T103" fmla="*/ 2 h 52"/>
                <a:gd name="T104" fmla="*/ 38 w 38"/>
                <a:gd name="T105" fmla="*/ 2 h 52"/>
                <a:gd name="T106" fmla="*/ 38 w 38"/>
                <a:gd name="T107" fmla="*/ 4 h 52"/>
                <a:gd name="T108" fmla="*/ 38 w 38"/>
                <a:gd name="T109" fmla="*/ 4 h 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" h="52">
                  <a:moveTo>
                    <a:pt x="38" y="4"/>
                  </a:moveTo>
                  <a:lnTo>
                    <a:pt x="38" y="4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2" y="6"/>
                  </a:lnTo>
                  <a:lnTo>
                    <a:pt x="22" y="50"/>
                  </a:lnTo>
                  <a:lnTo>
                    <a:pt x="22" y="52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6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9"/>
            <p:cNvSpPr>
              <a:spLocks noEditPoints="1"/>
            </p:cNvSpPr>
            <p:nvPr/>
          </p:nvSpPr>
          <p:spPr bwMode="auto">
            <a:xfrm>
              <a:off x="1044" y="2152"/>
              <a:ext cx="30" cy="38"/>
            </a:xfrm>
            <a:custGeom>
              <a:avLst/>
              <a:gdLst>
                <a:gd name="T0" fmla="*/ 30 w 30"/>
                <a:gd name="T1" fmla="*/ 38 h 38"/>
                <a:gd name="T2" fmla="*/ 30 w 30"/>
                <a:gd name="T3" fmla="*/ 38 h 38"/>
                <a:gd name="T4" fmla="*/ 28 w 30"/>
                <a:gd name="T5" fmla="*/ 38 h 38"/>
                <a:gd name="T6" fmla="*/ 26 w 30"/>
                <a:gd name="T7" fmla="*/ 38 h 38"/>
                <a:gd name="T8" fmla="*/ 26 w 30"/>
                <a:gd name="T9" fmla="*/ 38 h 38"/>
                <a:gd name="T10" fmla="*/ 24 w 30"/>
                <a:gd name="T11" fmla="*/ 38 h 38"/>
                <a:gd name="T12" fmla="*/ 24 w 30"/>
                <a:gd name="T13" fmla="*/ 34 h 38"/>
                <a:gd name="T14" fmla="*/ 18 w 30"/>
                <a:gd name="T15" fmla="*/ 38 h 38"/>
                <a:gd name="T16" fmla="*/ 12 w 30"/>
                <a:gd name="T17" fmla="*/ 38 h 38"/>
                <a:gd name="T18" fmla="*/ 8 w 30"/>
                <a:gd name="T19" fmla="*/ 38 h 38"/>
                <a:gd name="T20" fmla="*/ 4 w 30"/>
                <a:gd name="T21" fmla="*/ 36 h 38"/>
                <a:gd name="T22" fmla="*/ 0 w 30"/>
                <a:gd name="T23" fmla="*/ 32 h 38"/>
                <a:gd name="T24" fmla="*/ 0 w 30"/>
                <a:gd name="T25" fmla="*/ 28 h 38"/>
                <a:gd name="T26" fmla="*/ 2 w 30"/>
                <a:gd name="T27" fmla="*/ 22 h 38"/>
                <a:gd name="T28" fmla="*/ 4 w 30"/>
                <a:gd name="T29" fmla="*/ 18 h 38"/>
                <a:gd name="T30" fmla="*/ 10 w 30"/>
                <a:gd name="T31" fmla="*/ 16 h 38"/>
                <a:gd name="T32" fmla="*/ 18 w 30"/>
                <a:gd name="T33" fmla="*/ 16 h 38"/>
                <a:gd name="T34" fmla="*/ 24 w 30"/>
                <a:gd name="T35" fmla="*/ 14 h 38"/>
                <a:gd name="T36" fmla="*/ 22 w 30"/>
                <a:gd name="T37" fmla="*/ 10 h 38"/>
                <a:gd name="T38" fmla="*/ 22 w 30"/>
                <a:gd name="T39" fmla="*/ 6 h 38"/>
                <a:gd name="T40" fmla="*/ 18 w 30"/>
                <a:gd name="T41" fmla="*/ 6 h 38"/>
                <a:gd name="T42" fmla="*/ 14 w 30"/>
                <a:gd name="T43" fmla="*/ 4 h 38"/>
                <a:gd name="T44" fmla="*/ 10 w 30"/>
                <a:gd name="T45" fmla="*/ 6 h 38"/>
                <a:gd name="T46" fmla="*/ 8 w 30"/>
                <a:gd name="T47" fmla="*/ 6 h 38"/>
                <a:gd name="T48" fmla="*/ 4 w 30"/>
                <a:gd name="T49" fmla="*/ 8 h 38"/>
                <a:gd name="T50" fmla="*/ 4 w 30"/>
                <a:gd name="T51" fmla="*/ 8 h 38"/>
                <a:gd name="T52" fmla="*/ 2 w 30"/>
                <a:gd name="T53" fmla="*/ 8 h 38"/>
                <a:gd name="T54" fmla="*/ 2 w 30"/>
                <a:gd name="T55" fmla="*/ 8 h 38"/>
                <a:gd name="T56" fmla="*/ 2 w 30"/>
                <a:gd name="T57" fmla="*/ 6 h 38"/>
                <a:gd name="T58" fmla="*/ 2 w 30"/>
                <a:gd name="T59" fmla="*/ 6 h 38"/>
                <a:gd name="T60" fmla="*/ 2 w 30"/>
                <a:gd name="T61" fmla="*/ 4 h 38"/>
                <a:gd name="T62" fmla="*/ 2 w 30"/>
                <a:gd name="T63" fmla="*/ 4 h 38"/>
                <a:gd name="T64" fmla="*/ 4 w 30"/>
                <a:gd name="T65" fmla="*/ 2 h 38"/>
                <a:gd name="T66" fmla="*/ 8 w 30"/>
                <a:gd name="T67" fmla="*/ 0 h 38"/>
                <a:gd name="T68" fmla="*/ 12 w 30"/>
                <a:gd name="T69" fmla="*/ 0 h 38"/>
                <a:gd name="T70" fmla="*/ 16 w 30"/>
                <a:gd name="T71" fmla="*/ 0 h 38"/>
                <a:gd name="T72" fmla="*/ 22 w 30"/>
                <a:gd name="T73" fmla="*/ 0 h 38"/>
                <a:gd name="T74" fmla="*/ 26 w 30"/>
                <a:gd name="T75" fmla="*/ 2 h 38"/>
                <a:gd name="T76" fmla="*/ 28 w 30"/>
                <a:gd name="T77" fmla="*/ 6 h 38"/>
                <a:gd name="T78" fmla="*/ 30 w 30"/>
                <a:gd name="T79" fmla="*/ 12 h 38"/>
                <a:gd name="T80" fmla="*/ 24 w 30"/>
                <a:gd name="T81" fmla="*/ 20 h 38"/>
                <a:gd name="T82" fmla="*/ 18 w 30"/>
                <a:gd name="T83" fmla="*/ 20 h 38"/>
                <a:gd name="T84" fmla="*/ 12 w 30"/>
                <a:gd name="T85" fmla="*/ 22 h 38"/>
                <a:gd name="T86" fmla="*/ 10 w 30"/>
                <a:gd name="T87" fmla="*/ 22 h 38"/>
                <a:gd name="T88" fmla="*/ 8 w 30"/>
                <a:gd name="T89" fmla="*/ 24 h 38"/>
                <a:gd name="T90" fmla="*/ 6 w 30"/>
                <a:gd name="T91" fmla="*/ 28 h 38"/>
                <a:gd name="T92" fmla="*/ 8 w 30"/>
                <a:gd name="T93" fmla="*/ 32 h 38"/>
                <a:gd name="T94" fmla="*/ 14 w 30"/>
                <a:gd name="T95" fmla="*/ 34 h 38"/>
                <a:gd name="T96" fmla="*/ 18 w 30"/>
                <a:gd name="T97" fmla="*/ 32 h 38"/>
                <a:gd name="T98" fmla="*/ 24 w 30"/>
                <a:gd name="T99" fmla="*/ 20 h 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" h="38">
                  <a:moveTo>
                    <a:pt x="30" y="38"/>
                  </a:moveTo>
                  <a:lnTo>
                    <a:pt x="30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0" y="38"/>
                  </a:lnTo>
                  <a:close/>
                  <a:moveTo>
                    <a:pt x="24" y="20"/>
                  </a:moveTo>
                  <a:lnTo>
                    <a:pt x="18" y="20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28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1086" y="2134"/>
              <a:ext cx="32" cy="56"/>
            </a:xfrm>
            <a:custGeom>
              <a:avLst/>
              <a:gdLst>
                <a:gd name="T0" fmla="*/ 32 w 32"/>
                <a:gd name="T1" fmla="*/ 36 h 56"/>
                <a:gd name="T2" fmla="*/ 32 w 32"/>
                <a:gd name="T3" fmla="*/ 44 h 56"/>
                <a:gd name="T4" fmla="*/ 28 w 32"/>
                <a:gd name="T5" fmla="*/ 52 h 56"/>
                <a:gd name="T6" fmla="*/ 24 w 32"/>
                <a:gd name="T7" fmla="*/ 56 h 56"/>
                <a:gd name="T8" fmla="*/ 18 w 32"/>
                <a:gd name="T9" fmla="*/ 56 h 56"/>
                <a:gd name="T10" fmla="*/ 14 w 32"/>
                <a:gd name="T11" fmla="*/ 56 h 56"/>
                <a:gd name="T12" fmla="*/ 12 w 32"/>
                <a:gd name="T13" fmla="*/ 56 h 56"/>
                <a:gd name="T14" fmla="*/ 8 w 32"/>
                <a:gd name="T15" fmla="*/ 54 h 56"/>
                <a:gd name="T16" fmla="*/ 6 w 32"/>
                <a:gd name="T17" fmla="*/ 54 h 56"/>
                <a:gd name="T18" fmla="*/ 6 w 32"/>
                <a:gd name="T19" fmla="*/ 56 h 56"/>
                <a:gd name="T20" fmla="*/ 4 w 32"/>
                <a:gd name="T21" fmla="*/ 56 h 56"/>
                <a:gd name="T22" fmla="*/ 4 w 32"/>
                <a:gd name="T23" fmla="*/ 56 h 56"/>
                <a:gd name="T24" fmla="*/ 2 w 32"/>
                <a:gd name="T25" fmla="*/ 56 h 56"/>
                <a:gd name="T26" fmla="*/ 2 w 32"/>
                <a:gd name="T27" fmla="*/ 56 h 56"/>
                <a:gd name="T28" fmla="*/ 0 w 32"/>
                <a:gd name="T29" fmla="*/ 56 h 56"/>
                <a:gd name="T30" fmla="*/ 0 w 32"/>
                <a:gd name="T31" fmla="*/ 56 h 56"/>
                <a:gd name="T32" fmla="*/ 0 w 32"/>
                <a:gd name="T33" fmla="*/ 54 h 56"/>
                <a:gd name="T34" fmla="*/ 0 w 32"/>
                <a:gd name="T35" fmla="*/ 2 h 56"/>
                <a:gd name="T36" fmla="*/ 0 w 32"/>
                <a:gd name="T37" fmla="*/ 2 h 56"/>
                <a:gd name="T38" fmla="*/ 0 w 32"/>
                <a:gd name="T39" fmla="*/ 0 h 56"/>
                <a:gd name="T40" fmla="*/ 2 w 32"/>
                <a:gd name="T41" fmla="*/ 0 h 56"/>
                <a:gd name="T42" fmla="*/ 2 w 32"/>
                <a:gd name="T43" fmla="*/ 0 h 56"/>
                <a:gd name="T44" fmla="*/ 4 w 32"/>
                <a:gd name="T45" fmla="*/ 0 h 56"/>
                <a:gd name="T46" fmla="*/ 6 w 32"/>
                <a:gd name="T47" fmla="*/ 0 h 56"/>
                <a:gd name="T48" fmla="*/ 6 w 32"/>
                <a:gd name="T49" fmla="*/ 2 h 56"/>
                <a:gd name="T50" fmla="*/ 6 w 32"/>
                <a:gd name="T51" fmla="*/ 24 h 56"/>
                <a:gd name="T52" fmla="*/ 10 w 32"/>
                <a:gd name="T53" fmla="*/ 20 h 56"/>
                <a:gd name="T54" fmla="*/ 12 w 32"/>
                <a:gd name="T55" fmla="*/ 18 h 56"/>
                <a:gd name="T56" fmla="*/ 16 w 32"/>
                <a:gd name="T57" fmla="*/ 18 h 56"/>
                <a:gd name="T58" fmla="*/ 18 w 32"/>
                <a:gd name="T59" fmla="*/ 18 h 56"/>
                <a:gd name="T60" fmla="*/ 24 w 32"/>
                <a:gd name="T61" fmla="*/ 18 h 56"/>
                <a:gd name="T62" fmla="*/ 30 w 32"/>
                <a:gd name="T63" fmla="*/ 24 h 56"/>
                <a:gd name="T64" fmla="*/ 32 w 32"/>
                <a:gd name="T65" fmla="*/ 30 h 56"/>
                <a:gd name="T66" fmla="*/ 32 w 32"/>
                <a:gd name="T67" fmla="*/ 36 h 56"/>
                <a:gd name="T68" fmla="*/ 26 w 32"/>
                <a:gd name="T69" fmla="*/ 38 h 56"/>
                <a:gd name="T70" fmla="*/ 26 w 32"/>
                <a:gd name="T71" fmla="*/ 32 h 56"/>
                <a:gd name="T72" fmla="*/ 24 w 32"/>
                <a:gd name="T73" fmla="*/ 28 h 56"/>
                <a:gd name="T74" fmla="*/ 22 w 32"/>
                <a:gd name="T75" fmla="*/ 24 h 56"/>
                <a:gd name="T76" fmla="*/ 16 w 32"/>
                <a:gd name="T77" fmla="*/ 22 h 56"/>
                <a:gd name="T78" fmla="*/ 14 w 32"/>
                <a:gd name="T79" fmla="*/ 24 h 56"/>
                <a:gd name="T80" fmla="*/ 12 w 32"/>
                <a:gd name="T81" fmla="*/ 24 h 56"/>
                <a:gd name="T82" fmla="*/ 10 w 32"/>
                <a:gd name="T83" fmla="*/ 26 h 56"/>
                <a:gd name="T84" fmla="*/ 6 w 32"/>
                <a:gd name="T85" fmla="*/ 30 h 56"/>
                <a:gd name="T86" fmla="*/ 6 w 32"/>
                <a:gd name="T87" fmla="*/ 44 h 56"/>
                <a:gd name="T88" fmla="*/ 12 w 32"/>
                <a:gd name="T89" fmla="*/ 50 h 56"/>
                <a:gd name="T90" fmla="*/ 16 w 32"/>
                <a:gd name="T91" fmla="*/ 52 h 56"/>
                <a:gd name="T92" fmla="*/ 20 w 32"/>
                <a:gd name="T93" fmla="*/ 50 h 56"/>
                <a:gd name="T94" fmla="*/ 24 w 32"/>
                <a:gd name="T95" fmla="*/ 46 h 56"/>
                <a:gd name="T96" fmla="*/ 26 w 32"/>
                <a:gd name="T97" fmla="*/ 42 h 56"/>
                <a:gd name="T98" fmla="*/ 26 w 32"/>
                <a:gd name="T99" fmla="*/ 38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2" h="56">
                  <a:moveTo>
                    <a:pt x="32" y="36"/>
                  </a:moveTo>
                  <a:lnTo>
                    <a:pt x="32" y="36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4" y="56"/>
                  </a:lnTo>
                  <a:lnTo>
                    <a:pt x="18" y="56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8" y="54"/>
                  </a:lnTo>
                  <a:lnTo>
                    <a:pt x="6" y="50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32" y="30"/>
                  </a:lnTo>
                  <a:lnTo>
                    <a:pt x="32" y="36"/>
                  </a:lnTo>
                  <a:close/>
                  <a:moveTo>
                    <a:pt x="26" y="38"/>
                  </a:moveTo>
                  <a:lnTo>
                    <a:pt x="26" y="38"/>
                  </a:lnTo>
                  <a:lnTo>
                    <a:pt x="26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6" y="22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0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444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2 w 26"/>
                <a:gd name="T15" fmla="*/ 42 h 44"/>
                <a:gd name="T16" fmla="*/ 2 w 26"/>
                <a:gd name="T17" fmla="*/ 40 h 44"/>
                <a:gd name="T18" fmla="*/ 2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2 w 26"/>
                <a:gd name="T33" fmla="*/ 10 h 44"/>
                <a:gd name="T34" fmla="*/ 2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2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8 w 26"/>
                <a:gd name="T59" fmla="*/ 0 h 44"/>
                <a:gd name="T60" fmla="*/ 18 w 26"/>
                <a:gd name="T61" fmla="*/ 0 h 44"/>
                <a:gd name="T62" fmla="*/ 26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8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2"/>
            <p:cNvSpPr>
              <a:spLocks noEditPoints="1"/>
            </p:cNvSpPr>
            <p:nvPr/>
          </p:nvSpPr>
          <p:spPr bwMode="auto">
            <a:xfrm>
              <a:off x="4480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30 w 30"/>
                <a:gd name="T3" fmla="*/ 32 h 46"/>
                <a:gd name="T4" fmla="*/ 28 w 30"/>
                <a:gd name="T5" fmla="*/ 40 h 46"/>
                <a:gd name="T6" fmla="*/ 22 w 30"/>
                <a:gd name="T7" fmla="*/ 44 h 46"/>
                <a:gd name="T8" fmla="*/ 16 w 30"/>
                <a:gd name="T9" fmla="*/ 46 h 46"/>
                <a:gd name="T10" fmla="*/ 8 w 30"/>
                <a:gd name="T11" fmla="*/ 44 h 46"/>
                <a:gd name="T12" fmla="*/ 4 w 30"/>
                <a:gd name="T13" fmla="*/ 40 h 46"/>
                <a:gd name="T14" fmla="*/ 2 w 30"/>
                <a:gd name="T15" fmla="*/ 34 h 46"/>
                <a:gd name="T16" fmla="*/ 0 w 30"/>
                <a:gd name="T17" fmla="*/ 24 h 46"/>
                <a:gd name="T18" fmla="*/ 2 w 30"/>
                <a:gd name="T19" fmla="*/ 14 h 46"/>
                <a:gd name="T20" fmla="*/ 4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8 w 30"/>
                <a:gd name="T29" fmla="*/ 6 h 46"/>
                <a:gd name="T30" fmla="*/ 30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4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6 w 30"/>
                <a:gd name="T47" fmla="*/ 6 h 46"/>
                <a:gd name="T48" fmla="*/ 12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2 w 30"/>
                <a:gd name="T61" fmla="*/ 40 h 46"/>
                <a:gd name="T62" fmla="*/ 16 w 30"/>
                <a:gd name="T63" fmla="*/ 42 h 46"/>
                <a:gd name="T64" fmla="*/ 18 w 30"/>
                <a:gd name="T65" fmla="*/ 40 h 46"/>
                <a:gd name="T66" fmla="*/ 22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2" y="44"/>
                  </a:lnTo>
                  <a:lnTo>
                    <a:pt x="1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0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2" y="40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23"/>
            <p:cNvSpPr>
              <a:spLocks noEditPoints="1"/>
            </p:cNvSpPr>
            <p:nvPr/>
          </p:nvSpPr>
          <p:spPr bwMode="auto">
            <a:xfrm>
              <a:off x="4516" y="2138"/>
              <a:ext cx="30" cy="46"/>
            </a:xfrm>
            <a:custGeom>
              <a:avLst/>
              <a:gdLst>
                <a:gd name="T0" fmla="*/ 30 w 30"/>
                <a:gd name="T1" fmla="*/ 24 h 46"/>
                <a:gd name="T2" fmla="*/ 28 w 30"/>
                <a:gd name="T3" fmla="*/ 32 h 46"/>
                <a:gd name="T4" fmla="*/ 26 w 30"/>
                <a:gd name="T5" fmla="*/ 40 h 46"/>
                <a:gd name="T6" fmla="*/ 22 w 30"/>
                <a:gd name="T7" fmla="*/ 44 h 46"/>
                <a:gd name="T8" fmla="*/ 14 w 30"/>
                <a:gd name="T9" fmla="*/ 46 h 46"/>
                <a:gd name="T10" fmla="*/ 8 w 30"/>
                <a:gd name="T11" fmla="*/ 44 h 46"/>
                <a:gd name="T12" fmla="*/ 2 w 30"/>
                <a:gd name="T13" fmla="*/ 40 h 46"/>
                <a:gd name="T14" fmla="*/ 0 w 30"/>
                <a:gd name="T15" fmla="*/ 34 h 46"/>
                <a:gd name="T16" fmla="*/ 0 w 30"/>
                <a:gd name="T17" fmla="*/ 24 h 46"/>
                <a:gd name="T18" fmla="*/ 0 w 30"/>
                <a:gd name="T19" fmla="*/ 14 h 46"/>
                <a:gd name="T20" fmla="*/ 2 w 30"/>
                <a:gd name="T21" fmla="*/ 8 h 46"/>
                <a:gd name="T22" fmla="*/ 8 w 30"/>
                <a:gd name="T23" fmla="*/ 2 h 46"/>
                <a:gd name="T24" fmla="*/ 16 w 30"/>
                <a:gd name="T25" fmla="*/ 0 h 46"/>
                <a:gd name="T26" fmla="*/ 22 w 30"/>
                <a:gd name="T27" fmla="*/ 2 h 46"/>
                <a:gd name="T28" fmla="*/ 26 w 30"/>
                <a:gd name="T29" fmla="*/ 6 h 46"/>
                <a:gd name="T30" fmla="*/ 28 w 30"/>
                <a:gd name="T31" fmla="*/ 14 h 46"/>
                <a:gd name="T32" fmla="*/ 30 w 30"/>
                <a:gd name="T33" fmla="*/ 24 h 46"/>
                <a:gd name="T34" fmla="*/ 24 w 30"/>
                <a:gd name="T35" fmla="*/ 24 h 46"/>
                <a:gd name="T36" fmla="*/ 24 w 30"/>
                <a:gd name="T37" fmla="*/ 18 h 46"/>
                <a:gd name="T38" fmla="*/ 22 w 30"/>
                <a:gd name="T39" fmla="*/ 14 h 46"/>
                <a:gd name="T40" fmla="*/ 22 w 30"/>
                <a:gd name="T41" fmla="*/ 10 h 46"/>
                <a:gd name="T42" fmla="*/ 20 w 30"/>
                <a:gd name="T43" fmla="*/ 8 h 46"/>
                <a:gd name="T44" fmla="*/ 18 w 30"/>
                <a:gd name="T45" fmla="*/ 6 h 46"/>
                <a:gd name="T46" fmla="*/ 14 w 30"/>
                <a:gd name="T47" fmla="*/ 6 h 46"/>
                <a:gd name="T48" fmla="*/ 10 w 30"/>
                <a:gd name="T49" fmla="*/ 8 h 46"/>
                <a:gd name="T50" fmla="*/ 8 w 30"/>
                <a:gd name="T51" fmla="*/ 10 h 46"/>
                <a:gd name="T52" fmla="*/ 6 w 30"/>
                <a:gd name="T53" fmla="*/ 16 h 46"/>
                <a:gd name="T54" fmla="*/ 6 w 30"/>
                <a:gd name="T55" fmla="*/ 24 h 46"/>
                <a:gd name="T56" fmla="*/ 6 w 30"/>
                <a:gd name="T57" fmla="*/ 32 h 46"/>
                <a:gd name="T58" fmla="*/ 8 w 30"/>
                <a:gd name="T59" fmla="*/ 38 h 46"/>
                <a:gd name="T60" fmla="*/ 10 w 30"/>
                <a:gd name="T61" fmla="*/ 40 h 46"/>
                <a:gd name="T62" fmla="*/ 14 w 30"/>
                <a:gd name="T63" fmla="*/ 42 h 46"/>
                <a:gd name="T64" fmla="*/ 18 w 30"/>
                <a:gd name="T65" fmla="*/ 40 h 46"/>
                <a:gd name="T66" fmla="*/ 20 w 30"/>
                <a:gd name="T67" fmla="*/ 38 h 46"/>
                <a:gd name="T68" fmla="*/ 22 w 30"/>
                <a:gd name="T69" fmla="*/ 36 h 46"/>
                <a:gd name="T70" fmla="*/ 24 w 30"/>
                <a:gd name="T71" fmla="*/ 32 h 46"/>
                <a:gd name="T72" fmla="*/ 24 w 30"/>
                <a:gd name="T73" fmla="*/ 28 h 46"/>
                <a:gd name="T74" fmla="*/ 24 w 30"/>
                <a:gd name="T75" fmla="*/ 24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" h="46">
                  <a:moveTo>
                    <a:pt x="30" y="24"/>
                  </a:moveTo>
                  <a:lnTo>
                    <a:pt x="30" y="24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14" y="46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28" y="14"/>
                  </a:lnTo>
                  <a:lnTo>
                    <a:pt x="30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4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24"/>
            <p:cNvSpPr>
              <a:spLocks noEditPoints="1"/>
            </p:cNvSpPr>
            <p:nvPr/>
          </p:nvSpPr>
          <p:spPr bwMode="auto">
            <a:xfrm>
              <a:off x="4550" y="2138"/>
              <a:ext cx="46" cy="46"/>
            </a:xfrm>
            <a:custGeom>
              <a:avLst/>
              <a:gdLst>
                <a:gd name="T0" fmla="*/ 18 w 46"/>
                <a:gd name="T1" fmla="*/ 18 h 46"/>
                <a:gd name="T2" fmla="*/ 16 w 46"/>
                <a:gd name="T3" fmla="*/ 20 h 46"/>
                <a:gd name="T4" fmla="*/ 10 w 46"/>
                <a:gd name="T5" fmla="*/ 24 h 46"/>
                <a:gd name="T6" fmla="*/ 6 w 46"/>
                <a:gd name="T7" fmla="*/ 24 h 46"/>
                <a:gd name="T8" fmla="*/ 2 w 46"/>
                <a:gd name="T9" fmla="*/ 18 h 46"/>
                <a:gd name="T10" fmla="*/ 0 w 46"/>
                <a:gd name="T11" fmla="*/ 12 h 46"/>
                <a:gd name="T12" fmla="*/ 2 w 46"/>
                <a:gd name="T13" fmla="*/ 4 h 46"/>
                <a:gd name="T14" fmla="*/ 6 w 46"/>
                <a:gd name="T15" fmla="*/ 2 h 46"/>
                <a:gd name="T16" fmla="*/ 14 w 46"/>
                <a:gd name="T17" fmla="*/ 2 h 46"/>
                <a:gd name="T18" fmla="*/ 18 w 46"/>
                <a:gd name="T19" fmla="*/ 4 h 46"/>
                <a:gd name="T20" fmla="*/ 20 w 46"/>
                <a:gd name="T21" fmla="*/ 12 h 46"/>
                <a:gd name="T22" fmla="*/ 10 w 46"/>
                <a:gd name="T23" fmla="*/ 46 h 46"/>
                <a:gd name="T24" fmla="*/ 8 w 46"/>
                <a:gd name="T25" fmla="*/ 46 h 46"/>
                <a:gd name="T26" fmla="*/ 8 w 46"/>
                <a:gd name="T27" fmla="*/ 46 h 46"/>
                <a:gd name="T28" fmla="*/ 6 w 46"/>
                <a:gd name="T29" fmla="*/ 46 h 46"/>
                <a:gd name="T30" fmla="*/ 6 w 46"/>
                <a:gd name="T31" fmla="*/ 46 h 46"/>
                <a:gd name="T32" fmla="*/ 6 w 46"/>
                <a:gd name="T33" fmla="*/ 44 h 46"/>
                <a:gd name="T34" fmla="*/ 36 w 46"/>
                <a:gd name="T35" fmla="*/ 0 h 46"/>
                <a:gd name="T36" fmla="*/ 36 w 46"/>
                <a:gd name="T37" fmla="*/ 0 h 46"/>
                <a:gd name="T38" fmla="*/ 38 w 46"/>
                <a:gd name="T39" fmla="*/ 0 h 46"/>
                <a:gd name="T40" fmla="*/ 40 w 46"/>
                <a:gd name="T41" fmla="*/ 0 h 46"/>
                <a:gd name="T42" fmla="*/ 40 w 46"/>
                <a:gd name="T43" fmla="*/ 2 h 46"/>
                <a:gd name="T44" fmla="*/ 10 w 46"/>
                <a:gd name="T45" fmla="*/ 46 h 46"/>
                <a:gd name="T46" fmla="*/ 14 w 46"/>
                <a:gd name="T47" fmla="*/ 10 h 46"/>
                <a:gd name="T48" fmla="*/ 14 w 46"/>
                <a:gd name="T49" fmla="*/ 6 h 46"/>
                <a:gd name="T50" fmla="*/ 10 w 46"/>
                <a:gd name="T51" fmla="*/ 4 h 46"/>
                <a:gd name="T52" fmla="*/ 8 w 46"/>
                <a:gd name="T53" fmla="*/ 6 h 46"/>
                <a:gd name="T54" fmla="*/ 6 w 46"/>
                <a:gd name="T55" fmla="*/ 10 h 46"/>
                <a:gd name="T56" fmla="*/ 6 w 46"/>
                <a:gd name="T57" fmla="*/ 12 h 46"/>
                <a:gd name="T58" fmla="*/ 6 w 46"/>
                <a:gd name="T59" fmla="*/ 18 h 46"/>
                <a:gd name="T60" fmla="*/ 8 w 46"/>
                <a:gd name="T61" fmla="*/ 20 h 46"/>
                <a:gd name="T62" fmla="*/ 12 w 46"/>
                <a:gd name="T63" fmla="*/ 20 h 46"/>
                <a:gd name="T64" fmla="*/ 14 w 46"/>
                <a:gd name="T65" fmla="*/ 18 h 46"/>
                <a:gd name="T66" fmla="*/ 14 w 46"/>
                <a:gd name="T67" fmla="*/ 12 h 46"/>
                <a:gd name="T68" fmla="*/ 46 w 46"/>
                <a:gd name="T69" fmla="*/ 34 h 46"/>
                <a:gd name="T70" fmla="*/ 42 w 46"/>
                <a:gd name="T71" fmla="*/ 42 h 46"/>
                <a:gd name="T72" fmla="*/ 40 w 46"/>
                <a:gd name="T73" fmla="*/ 44 h 46"/>
                <a:gd name="T74" fmla="*/ 32 w 46"/>
                <a:gd name="T75" fmla="*/ 46 h 46"/>
                <a:gd name="T76" fmla="*/ 28 w 46"/>
                <a:gd name="T77" fmla="*/ 42 h 46"/>
                <a:gd name="T78" fmla="*/ 26 w 46"/>
                <a:gd name="T79" fmla="*/ 34 h 46"/>
                <a:gd name="T80" fmla="*/ 26 w 46"/>
                <a:gd name="T81" fmla="*/ 30 h 46"/>
                <a:gd name="T82" fmla="*/ 32 w 46"/>
                <a:gd name="T83" fmla="*/ 24 h 46"/>
                <a:gd name="T84" fmla="*/ 36 w 46"/>
                <a:gd name="T85" fmla="*/ 22 h 46"/>
                <a:gd name="T86" fmla="*/ 44 w 46"/>
                <a:gd name="T87" fmla="*/ 26 h 46"/>
                <a:gd name="T88" fmla="*/ 44 w 46"/>
                <a:gd name="T89" fmla="*/ 30 h 46"/>
                <a:gd name="T90" fmla="*/ 40 w 46"/>
                <a:gd name="T91" fmla="*/ 34 h 46"/>
                <a:gd name="T92" fmla="*/ 40 w 46"/>
                <a:gd name="T93" fmla="*/ 32 h 46"/>
                <a:gd name="T94" fmla="*/ 38 w 46"/>
                <a:gd name="T95" fmla="*/ 28 h 46"/>
                <a:gd name="T96" fmla="*/ 36 w 46"/>
                <a:gd name="T97" fmla="*/ 26 h 46"/>
                <a:gd name="T98" fmla="*/ 32 w 46"/>
                <a:gd name="T99" fmla="*/ 28 h 46"/>
                <a:gd name="T100" fmla="*/ 32 w 46"/>
                <a:gd name="T101" fmla="*/ 30 h 46"/>
                <a:gd name="T102" fmla="*/ 32 w 46"/>
                <a:gd name="T103" fmla="*/ 38 h 46"/>
                <a:gd name="T104" fmla="*/ 32 w 46"/>
                <a:gd name="T105" fmla="*/ 40 h 46"/>
                <a:gd name="T106" fmla="*/ 36 w 46"/>
                <a:gd name="T107" fmla="*/ 42 h 46"/>
                <a:gd name="T108" fmla="*/ 38 w 46"/>
                <a:gd name="T109" fmla="*/ 42 h 46"/>
                <a:gd name="T110" fmla="*/ 40 w 46"/>
                <a:gd name="T111" fmla="*/ 38 h 46"/>
                <a:gd name="T112" fmla="*/ 40 w 46"/>
                <a:gd name="T113" fmla="*/ 34 h 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6" h="46">
                  <a:moveTo>
                    <a:pt x="20" y="12"/>
                  </a:moveTo>
                  <a:lnTo>
                    <a:pt x="20" y="12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20" y="12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10" y="4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4" y="12"/>
                  </a:lnTo>
                  <a:close/>
                  <a:moveTo>
                    <a:pt x="46" y="34"/>
                  </a:moveTo>
                  <a:lnTo>
                    <a:pt x="46" y="34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6" y="46"/>
                  </a:lnTo>
                  <a:lnTo>
                    <a:pt x="32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32" y="24"/>
                  </a:lnTo>
                  <a:lnTo>
                    <a:pt x="36" y="22"/>
                  </a:lnTo>
                  <a:lnTo>
                    <a:pt x="40" y="24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6" y="34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2768" y="2140"/>
              <a:ext cx="26" cy="44"/>
            </a:xfrm>
            <a:custGeom>
              <a:avLst/>
              <a:gdLst>
                <a:gd name="T0" fmla="*/ 26 w 26"/>
                <a:gd name="T1" fmla="*/ 40 h 44"/>
                <a:gd name="T2" fmla="*/ 26 w 26"/>
                <a:gd name="T3" fmla="*/ 42 h 44"/>
                <a:gd name="T4" fmla="*/ 26 w 26"/>
                <a:gd name="T5" fmla="*/ 42 h 44"/>
                <a:gd name="T6" fmla="*/ 26 w 26"/>
                <a:gd name="T7" fmla="*/ 44 h 44"/>
                <a:gd name="T8" fmla="*/ 2 w 26"/>
                <a:gd name="T9" fmla="*/ 44 h 44"/>
                <a:gd name="T10" fmla="*/ 2 w 26"/>
                <a:gd name="T11" fmla="*/ 44 h 44"/>
                <a:gd name="T12" fmla="*/ 2 w 26"/>
                <a:gd name="T13" fmla="*/ 42 h 44"/>
                <a:gd name="T14" fmla="*/ 0 w 26"/>
                <a:gd name="T15" fmla="*/ 42 h 44"/>
                <a:gd name="T16" fmla="*/ 0 w 26"/>
                <a:gd name="T17" fmla="*/ 40 h 44"/>
                <a:gd name="T18" fmla="*/ 0 w 26"/>
                <a:gd name="T19" fmla="*/ 40 h 44"/>
                <a:gd name="T20" fmla="*/ 2 w 26"/>
                <a:gd name="T21" fmla="*/ 40 h 44"/>
                <a:gd name="T22" fmla="*/ 2 w 26"/>
                <a:gd name="T23" fmla="*/ 38 h 44"/>
                <a:gd name="T24" fmla="*/ 2 w 26"/>
                <a:gd name="T25" fmla="*/ 38 h 44"/>
                <a:gd name="T26" fmla="*/ 12 w 26"/>
                <a:gd name="T27" fmla="*/ 6 h 44"/>
                <a:gd name="T28" fmla="*/ 2 w 26"/>
                <a:gd name="T29" fmla="*/ 10 h 44"/>
                <a:gd name="T30" fmla="*/ 2 w 26"/>
                <a:gd name="T31" fmla="*/ 10 h 44"/>
                <a:gd name="T32" fmla="*/ 0 w 26"/>
                <a:gd name="T33" fmla="*/ 10 h 44"/>
                <a:gd name="T34" fmla="*/ 0 w 26"/>
                <a:gd name="T35" fmla="*/ 10 h 44"/>
                <a:gd name="T36" fmla="*/ 0 w 26"/>
                <a:gd name="T37" fmla="*/ 8 h 44"/>
                <a:gd name="T38" fmla="*/ 0 w 26"/>
                <a:gd name="T39" fmla="*/ 8 h 44"/>
                <a:gd name="T40" fmla="*/ 0 w 26"/>
                <a:gd name="T41" fmla="*/ 8 h 44"/>
                <a:gd name="T42" fmla="*/ 2 w 26"/>
                <a:gd name="T43" fmla="*/ 6 h 44"/>
                <a:gd name="T44" fmla="*/ 12 w 26"/>
                <a:gd name="T45" fmla="*/ 0 h 44"/>
                <a:gd name="T46" fmla="*/ 12 w 26"/>
                <a:gd name="T47" fmla="*/ 0 h 44"/>
                <a:gd name="T48" fmla="*/ 12 w 26"/>
                <a:gd name="T49" fmla="*/ 0 h 44"/>
                <a:gd name="T50" fmla="*/ 14 w 26"/>
                <a:gd name="T51" fmla="*/ 0 h 44"/>
                <a:gd name="T52" fmla="*/ 14 w 26"/>
                <a:gd name="T53" fmla="*/ 0 h 44"/>
                <a:gd name="T54" fmla="*/ 16 w 26"/>
                <a:gd name="T55" fmla="*/ 0 h 44"/>
                <a:gd name="T56" fmla="*/ 16 w 26"/>
                <a:gd name="T57" fmla="*/ 0 h 44"/>
                <a:gd name="T58" fmla="*/ 16 w 26"/>
                <a:gd name="T59" fmla="*/ 0 h 44"/>
                <a:gd name="T60" fmla="*/ 16 w 26"/>
                <a:gd name="T61" fmla="*/ 0 h 44"/>
                <a:gd name="T62" fmla="*/ 24 w 26"/>
                <a:gd name="T63" fmla="*/ 38 h 44"/>
                <a:gd name="T64" fmla="*/ 26 w 26"/>
                <a:gd name="T65" fmla="*/ 38 h 44"/>
                <a:gd name="T66" fmla="*/ 26 w 26"/>
                <a:gd name="T67" fmla="*/ 40 h 44"/>
                <a:gd name="T68" fmla="*/ 26 w 26"/>
                <a:gd name="T69" fmla="*/ 40 h 44"/>
                <a:gd name="T70" fmla="*/ 26 w 26"/>
                <a:gd name="T71" fmla="*/ 40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" h="44">
                  <a:moveTo>
                    <a:pt x="26" y="40"/>
                  </a:moveTo>
                  <a:lnTo>
                    <a:pt x="26" y="40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12" y="38"/>
                  </a:lnTo>
                  <a:lnTo>
                    <a:pt x="12" y="6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6"/>
            <p:cNvSpPr>
              <a:spLocks noEditPoints="1"/>
            </p:cNvSpPr>
            <p:nvPr/>
          </p:nvSpPr>
          <p:spPr bwMode="auto">
            <a:xfrm>
              <a:off x="2804" y="2152"/>
              <a:ext cx="8" cy="32"/>
            </a:xfrm>
            <a:custGeom>
              <a:avLst/>
              <a:gdLst>
                <a:gd name="T0" fmla="*/ 8 w 8"/>
                <a:gd name="T1" fmla="*/ 4 h 32"/>
                <a:gd name="T2" fmla="*/ 6 w 8"/>
                <a:gd name="T3" fmla="*/ 6 h 32"/>
                <a:gd name="T4" fmla="*/ 6 w 8"/>
                <a:gd name="T5" fmla="*/ 8 h 32"/>
                <a:gd name="T6" fmla="*/ 6 w 8"/>
                <a:gd name="T7" fmla="*/ 8 h 32"/>
                <a:gd name="T8" fmla="*/ 4 w 8"/>
                <a:gd name="T9" fmla="*/ 8 h 32"/>
                <a:gd name="T10" fmla="*/ 2 w 8"/>
                <a:gd name="T11" fmla="*/ 8 h 32"/>
                <a:gd name="T12" fmla="*/ 0 w 8"/>
                <a:gd name="T13" fmla="*/ 8 h 32"/>
                <a:gd name="T14" fmla="*/ 0 w 8"/>
                <a:gd name="T15" fmla="*/ 6 h 32"/>
                <a:gd name="T16" fmla="*/ 0 w 8"/>
                <a:gd name="T17" fmla="*/ 4 h 32"/>
                <a:gd name="T18" fmla="*/ 0 w 8"/>
                <a:gd name="T19" fmla="*/ 2 h 32"/>
                <a:gd name="T20" fmla="*/ 0 w 8"/>
                <a:gd name="T21" fmla="*/ 2 h 32"/>
                <a:gd name="T22" fmla="*/ 2 w 8"/>
                <a:gd name="T23" fmla="*/ 0 h 32"/>
                <a:gd name="T24" fmla="*/ 4 w 8"/>
                <a:gd name="T25" fmla="*/ 0 h 32"/>
                <a:gd name="T26" fmla="*/ 6 w 8"/>
                <a:gd name="T27" fmla="*/ 0 h 32"/>
                <a:gd name="T28" fmla="*/ 6 w 8"/>
                <a:gd name="T29" fmla="*/ 2 h 32"/>
                <a:gd name="T30" fmla="*/ 6 w 8"/>
                <a:gd name="T31" fmla="*/ 2 h 32"/>
                <a:gd name="T32" fmla="*/ 8 w 8"/>
                <a:gd name="T33" fmla="*/ 4 h 32"/>
                <a:gd name="T34" fmla="*/ 8 w 8"/>
                <a:gd name="T35" fmla="*/ 28 h 32"/>
                <a:gd name="T36" fmla="*/ 6 w 8"/>
                <a:gd name="T37" fmla="*/ 30 h 32"/>
                <a:gd name="T38" fmla="*/ 6 w 8"/>
                <a:gd name="T39" fmla="*/ 30 h 32"/>
                <a:gd name="T40" fmla="*/ 6 w 8"/>
                <a:gd name="T41" fmla="*/ 32 h 32"/>
                <a:gd name="T42" fmla="*/ 4 w 8"/>
                <a:gd name="T43" fmla="*/ 32 h 32"/>
                <a:gd name="T44" fmla="*/ 2 w 8"/>
                <a:gd name="T45" fmla="*/ 32 h 32"/>
                <a:gd name="T46" fmla="*/ 0 w 8"/>
                <a:gd name="T47" fmla="*/ 30 h 32"/>
                <a:gd name="T48" fmla="*/ 0 w 8"/>
                <a:gd name="T49" fmla="*/ 30 h 32"/>
                <a:gd name="T50" fmla="*/ 0 w 8"/>
                <a:gd name="T51" fmla="*/ 28 h 32"/>
                <a:gd name="T52" fmla="*/ 0 w 8"/>
                <a:gd name="T53" fmla="*/ 26 h 32"/>
                <a:gd name="T54" fmla="*/ 0 w 8"/>
                <a:gd name="T55" fmla="*/ 24 h 32"/>
                <a:gd name="T56" fmla="*/ 2 w 8"/>
                <a:gd name="T57" fmla="*/ 24 h 32"/>
                <a:gd name="T58" fmla="*/ 4 w 8"/>
                <a:gd name="T59" fmla="*/ 24 h 32"/>
                <a:gd name="T60" fmla="*/ 6 w 8"/>
                <a:gd name="T61" fmla="*/ 24 h 32"/>
                <a:gd name="T62" fmla="*/ 6 w 8"/>
                <a:gd name="T63" fmla="*/ 24 h 32"/>
                <a:gd name="T64" fmla="*/ 6 w 8"/>
                <a:gd name="T65" fmla="*/ 26 h 32"/>
                <a:gd name="T66" fmla="*/ 8 w 8"/>
                <a:gd name="T67" fmla="*/ 28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" h="32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4"/>
                  </a:lnTo>
                  <a:close/>
                  <a:moveTo>
                    <a:pt x="8" y="28"/>
                  </a:moveTo>
                  <a:lnTo>
                    <a:pt x="8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2820" y="2138"/>
              <a:ext cx="28" cy="46"/>
            </a:xfrm>
            <a:custGeom>
              <a:avLst/>
              <a:gdLst>
                <a:gd name="T0" fmla="*/ 28 w 28"/>
                <a:gd name="T1" fmla="*/ 42 h 46"/>
                <a:gd name="T2" fmla="*/ 28 w 28"/>
                <a:gd name="T3" fmla="*/ 44 h 46"/>
                <a:gd name="T4" fmla="*/ 28 w 28"/>
                <a:gd name="T5" fmla="*/ 44 h 46"/>
                <a:gd name="T6" fmla="*/ 26 w 28"/>
                <a:gd name="T7" fmla="*/ 46 h 46"/>
                <a:gd name="T8" fmla="*/ 2 w 28"/>
                <a:gd name="T9" fmla="*/ 46 h 46"/>
                <a:gd name="T10" fmla="*/ 2 w 28"/>
                <a:gd name="T11" fmla="*/ 46 h 46"/>
                <a:gd name="T12" fmla="*/ 0 w 28"/>
                <a:gd name="T13" fmla="*/ 44 h 46"/>
                <a:gd name="T14" fmla="*/ 0 w 28"/>
                <a:gd name="T15" fmla="*/ 44 h 46"/>
                <a:gd name="T16" fmla="*/ 0 w 28"/>
                <a:gd name="T17" fmla="*/ 42 h 46"/>
                <a:gd name="T18" fmla="*/ 0 w 28"/>
                <a:gd name="T19" fmla="*/ 42 h 46"/>
                <a:gd name="T20" fmla="*/ 0 w 28"/>
                <a:gd name="T21" fmla="*/ 40 h 46"/>
                <a:gd name="T22" fmla="*/ 0 w 28"/>
                <a:gd name="T23" fmla="*/ 40 h 46"/>
                <a:gd name="T24" fmla="*/ 2 w 28"/>
                <a:gd name="T25" fmla="*/ 40 h 46"/>
                <a:gd name="T26" fmla="*/ 10 w 28"/>
                <a:gd name="T27" fmla="*/ 30 h 46"/>
                <a:gd name="T28" fmla="*/ 16 w 28"/>
                <a:gd name="T29" fmla="*/ 24 h 46"/>
                <a:gd name="T30" fmla="*/ 18 w 28"/>
                <a:gd name="T31" fmla="*/ 20 h 46"/>
                <a:gd name="T32" fmla="*/ 20 w 28"/>
                <a:gd name="T33" fmla="*/ 16 h 46"/>
                <a:gd name="T34" fmla="*/ 20 w 28"/>
                <a:gd name="T35" fmla="*/ 14 h 46"/>
                <a:gd name="T36" fmla="*/ 18 w 28"/>
                <a:gd name="T37" fmla="*/ 10 h 46"/>
                <a:gd name="T38" fmla="*/ 18 w 28"/>
                <a:gd name="T39" fmla="*/ 8 h 46"/>
                <a:gd name="T40" fmla="*/ 16 w 28"/>
                <a:gd name="T41" fmla="*/ 6 h 46"/>
                <a:gd name="T42" fmla="*/ 12 w 28"/>
                <a:gd name="T43" fmla="*/ 6 h 46"/>
                <a:gd name="T44" fmla="*/ 8 w 28"/>
                <a:gd name="T45" fmla="*/ 6 h 46"/>
                <a:gd name="T46" fmla="*/ 6 w 28"/>
                <a:gd name="T47" fmla="*/ 8 h 46"/>
                <a:gd name="T48" fmla="*/ 4 w 28"/>
                <a:gd name="T49" fmla="*/ 10 h 46"/>
                <a:gd name="T50" fmla="*/ 2 w 28"/>
                <a:gd name="T51" fmla="*/ 10 h 46"/>
                <a:gd name="T52" fmla="*/ 2 w 28"/>
                <a:gd name="T53" fmla="*/ 10 h 46"/>
                <a:gd name="T54" fmla="*/ 2 w 28"/>
                <a:gd name="T55" fmla="*/ 10 h 46"/>
                <a:gd name="T56" fmla="*/ 0 w 28"/>
                <a:gd name="T57" fmla="*/ 8 h 46"/>
                <a:gd name="T58" fmla="*/ 0 w 28"/>
                <a:gd name="T59" fmla="*/ 8 h 46"/>
                <a:gd name="T60" fmla="*/ 0 w 28"/>
                <a:gd name="T61" fmla="*/ 6 h 46"/>
                <a:gd name="T62" fmla="*/ 2 w 28"/>
                <a:gd name="T63" fmla="*/ 6 h 46"/>
                <a:gd name="T64" fmla="*/ 2 w 28"/>
                <a:gd name="T65" fmla="*/ 6 h 46"/>
                <a:gd name="T66" fmla="*/ 2 w 28"/>
                <a:gd name="T67" fmla="*/ 4 h 46"/>
                <a:gd name="T68" fmla="*/ 4 w 28"/>
                <a:gd name="T69" fmla="*/ 4 h 46"/>
                <a:gd name="T70" fmla="*/ 6 w 28"/>
                <a:gd name="T71" fmla="*/ 2 h 46"/>
                <a:gd name="T72" fmla="*/ 8 w 28"/>
                <a:gd name="T73" fmla="*/ 2 h 46"/>
                <a:gd name="T74" fmla="*/ 12 w 28"/>
                <a:gd name="T75" fmla="*/ 0 h 46"/>
                <a:gd name="T76" fmla="*/ 18 w 28"/>
                <a:gd name="T77" fmla="*/ 2 h 46"/>
                <a:gd name="T78" fmla="*/ 22 w 28"/>
                <a:gd name="T79" fmla="*/ 4 h 46"/>
                <a:gd name="T80" fmla="*/ 24 w 28"/>
                <a:gd name="T81" fmla="*/ 8 h 46"/>
                <a:gd name="T82" fmla="*/ 26 w 28"/>
                <a:gd name="T83" fmla="*/ 12 h 46"/>
                <a:gd name="T84" fmla="*/ 26 w 28"/>
                <a:gd name="T85" fmla="*/ 16 h 46"/>
                <a:gd name="T86" fmla="*/ 24 w 28"/>
                <a:gd name="T87" fmla="*/ 20 h 46"/>
                <a:gd name="T88" fmla="*/ 20 w 28"/>
                <a:gd name="T89" fmla="*/ 26 h 46"/>
                <a:gd name="T90" fmla="*/ 8 w 28"/>
                <a:gd name="T91" fmla="*/ 40 h 46"/>
                <a:gd name="T92" fmla="*/ 26 w 28"/>
                <a:gd name="T93" fmla="*/ 40 h 46"/>
                <a:gd name="T94" fmla="*/ 26 w 28"/>
                <a:gd name="T95" fmla="*/ 40 h 46"/>
                <a:gd name="T96" fmla="*/ 28 w 28"/>
                <a:gd name="T97" fmla="*/ 40 h 46"/>
                <a:gd name="T98" fmla="*/ 28 w 28"/>
                <a:gd name="T99" fmla="*/ 42 h 46"/>
                <a:gd name="T100" fmla="*/ 28 w 28"/>
                <a:gd name="T101" fmla="*/ 42 h 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" h="46">
                  <a:moveTo>
                    <a:pt x="28" y="42"/>
                  </a:moveTo>
                  <a:lnTo>
                    <a:pt x="28" y="42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16" y="24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2854" y="2138"/>
              <a:ext cx="28" cy="46"/>
            </a:xfrm>
            <a:custGeom>
              <a:avLst/>
              <a:gdLst>
                <a:gd name="T0" fmla="*/ 28 w 28"/>
                <a:gd name="T1" fmla="*/ 38 h 46"/>
                <a:gd name="T2" fmla="*/ 24 w 28"/>
                <a:gd name="T3" fmla="*/ 42 h 46"/>
                <a:gd name="T4" fmla="*/ 12 w 28"/>
                <a:gd name="T5" fmla="*/ 46 h 46"/>
                <a:gd name="T6" fmla="*/ 8 w 28"/>
                <a:gd name="T7" fmla="*/ 46 h 46"/>
                <a:gd name="T8" fmla="*/ 2 w 28"/>
                <a:gd name="T9" fmla="*/ 44 h 46"/>
                <a:gd name="T10" fmla="*/ 2 w 28"/>
                <a:gd name="T11" fmla="*/ 42 h 46"/>
                <a:gd name="T12" fmla="*/ 0 w 28"/>
                <a:gd name="T13" fmla="*/ 42 h 46"/>
                <a:gd name="T14" fmla="*/ 0 w 28"/>
                <a:gd name="T15" fmla="*/ 42 h 46"/>
                <a:gd name="T16" fmla="*/ 0 w 28"/>
                <a:gd name="T17" fmla="*/ 38 h 46"/>
                <a:gd name="T18" fmla="*/ 2 w 28"/>
                <a:gd name="T19" fmla="*/ 38 h 46"/>
                <a:gd name="T20" fmla="*/ 6 w 28"/>
                <a:gd name="T21" fmla="*/ 40 h 46"/>
                <a:gd name="T22" fmla="*/ 8 w 28"/>
                <a:gd name="T23" fmla="*/ 40 h 46"/>
                <a:gd name="T24" fmla="*/ 16 w 28"/>
                <a:gd name="T25" fmla="*/ 40 h 46"/>
                <a:gd name="T26" fmla="*/ 20 w 28"/>
                <a:gd name="T27" fmla="*/ 38 h 46"/>
                <a:gd name="T28" fmla="*/ 22 w 28"/>
                <a:gd name="T29" fmla="*/ 34 h 46"/>
                <a:gd name="T30" fmla="*/ 22 w 28"/>
                <a:gd name="T31" fmla="*/ 30 h 46"/>
                <a:gd name="T32" fmla="*/ 16 w 28"/>
                <a:gd name="T33" fmla="*/ 26 h 46"/>
                <a:gd name="T34" fmla="*/ 6 w 28"/>
                <a:gd name="T35" fmla="*/ 26 h 46"/>
                <a:gd name="T36" fmla="*/ 6 w 28"/>
                <a:gd name="T37" fmla="*/ 26 h 46"/>
                <a:gd name="T38" fmla="*/ 6 w 28"/>
                <a:gd name="T39" fmla="*/ 24 h 46"/>
                <a:gd name="T40" fmla="*/ 6 w 28"/>
                <a:gd name="T41" fmla="*/ 22 h 46"/>
                <a:gd name="T42" fmla="*/ 6 w 28"/>
                <a:gd name="T43" fmla="*/ 22 h 46"/>
                <a:gd name="T44" fmla="*/ 6 w 28"/>
                <a:gd name="T45" fmla="*/ 20 h 46"/>
                <a:gd name="T46" fmla="*/ 10 w 28"/>
                <a:gd name="T47" fmla="*/ 20 h 46"/>
                <a:gd name="T48" fmla="*/ 18 w 28"/>
                <a:gd name="T49" fmla="*/ 18 h 46"/>
                <a:gd name="T50" fmla="*/ 20 w 28"/>
                <a:gd name="T51" fmla="*/ 16 h 46"/>
                <a:gd name="T52" fmla="*/ 20 w 28"/>
                <a:gd name="T53" fmla="*/ 10 h 46"/>
                <a:gd name="T54" fmla="*/ 18 w 28"/>
                <a:gd name="T55" fmla="*/ 8 h 46"/>
                <a:gd name="T56" fmla="*/ 12 w 28"/>
                <a:gd name="T57" fmla="*/ 6 h 46"/>
                <a:gd name="T58" fmla="*/ 10 w 28"/>
                <a:gd name="T59" fmla="*/ 6 h 46"/>
                <a:gd name="T60" fmla="*/ 4 w 28"/>
                <a:gd name="T61" fmla="*/ 8 h 46"/>
                <a:gd name="T62" fmla="*/ 2 w 28"/>
                <a:gd name="T63" fmla="*/ 10 h 46"/>
                <a:gd name="T64" fmla="*/ 2 w 28"/>
                <a:gd name="T65" fmla="*/ 10 h 46"/>
                <a:gd name="T66" fmla="*/ 2 w 28"/>
                <a:gd name="T67" fmla="*/ 8 h 46"/>
                <a:gd name="T68" fmla="*/ 2 w 28"/>
                <a:gd name="T69" fmla="*/ 6 h 46"/>
                <a:gd name="T70" fmla="*/ 2 w 28"/>
                <a:gd name="T71" fmla="*/ 6 h 46"/>
                <a:gd name="T72" fmla="*/ 2 w 28"/>
                <a:gd name="T73" fmla="*/ 4 h 46"/>
                <a:gd name="T74" fmla="*/ 4 w 28"/>
                <a:gd name="T75" fmla="*/ 4 h 46"/>
                <a:gd name="T76" fmla="*/ 10 w 28"/>
                <a:gd name="T77" fmla="*/ 2 h 46"/>
                <a:gd name="T78" fmla="*/ 14 w 28"/>
                <a:gd name="T79" fmla="*/ 0 h 46"/>
                <a:gd name="T80" fmla="*/ 22 w 28"/>
                <a:gd name="T81" fmla="*/ 4 h 46"/>
                <a:gd name="T82" fmla="*/ 26 w 28"/>
                <a:gd name="T83" fmla="*/ 8 h 46"/>
                <a:gd name="T84" fmla="*/ 26 w 28"/>
                <a:gd name="T85" fmla="*/ 16 h 46"/>
                <a:gd name="T86" fmla="*/ 24 w 28"/>
                <a:gd name="T87" fmla="*/ 18 h 46"/>
                <a:gd name="T88" fmla="*/ 18 w 28"/>
                <a:gd name="T89" fmla="*/ 22 h 46"/>
                <a:gd name="T90" fmla="*/ 22 w 28"/>
                <a:gd name="T91" fmla="*/ 24 h 46"/>
                <a:gd name="T92" fmla="*/ 26 w 28"/>
                <a:gd name="T93" fmla="*/ 26 h 46"/>
                <a:gd name="T94" fmla="*/ 28 w 28"/>
                <a:gd name="T95" fmla="*/ 32 h 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46">
                  <a:moveTo>
                    <a:pt x="28" y="32"/>
                  </a:moveTo>
                  <a:lnTo>
                    <a:pt x="28" y="32"/>
                  </a:ln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2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6" y="40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9"/>
            <p:cNvSpPr>
              <a:spLocks noEditPoints="1"/>
            </p:cNvSpPr>
            <p:nvPr/>
          </p:nvSpPr>
          <p:spPr bwMode="auto">
            <a:xfrm>
              <a:off x="2908" y="2140"/>
              <a:ext cx="26" cy="44"/>
            </a:xfrm>
            <a:custGeom>
              <a:avLst/>
              <a:gdLst>
                <a:gd name="T0" fmla="*/ 26 w 26"/>
                <a:gd name="T1" fmla="*/ 12 h 44"/>
                <a:gd name="T2" fmla="*/ 26 w 26"/>
                <a:gd name="T3" fmla="*/ 18 h 44"/>
                <a:gd name="T4" fmla="*/ 22 w 26"/>
                <a:gd name="T5" fmla="*/ 22 h 44"/>
                <a:gd name="T6" fmla="*/ 18 w 26"/>
                <a:gd name="T7" fmla="*/ 26 h 44"/>
                <a:gd name="T8" fmla="*/ 6 w 26"/>
                <a:gd name="T9" fmla="*/ 26 h 44"/>
                <a:gd name="T10" fmla="*/ 6 w 26"/>
                <a:gd name="T11" fmla="*/ 42 h 44"/>
                <a:gd name="T12" fmla="*/ 6 w 26"/>
                <a:gd name="T13" fmla="*/ 42 h 44"/>
                <a:gd name="T14" fmla="*/ 4 w 26"/>
                <a:gd name="T15" fmla="*/ 44 h 44"/>
                <a:gd name="T16" fmla="*/ 4 w 26"/>
                <a:gd name="T17" fmla="*/ 44 h 44"/>
                <a:gd name="T18" fmla="*/ 2 w 26"/>
                <a:gd name="T19" fmla="*/ 44 h 44"/>
                <a:gd name="T20" fmla="*/ 2 w 26"/>
                <a:gd name="T21" fmla="*/ 44 h 44"/>
                <a:gd name="T22" fmla="*/ 0 w 26"/>
                <a:gd name="T23" fmla="*/ 44 h 44"/>
                <a:gd name="T24" fmla="*/ 0 w 26"/>
                <a:gd name="T25" fmla="*/ 42 h 44"/>
                <a:gd name="T26" fmla="*/ 0 w 26"/>
                <a:gd name="T27" fmla="*/ 2 h 44"/>
                <a:gd name="T28" fmla="*/ 0 w 26"/>
                <a:gd name="T29" fmla="*/ 0 h 44"/>
                <a:gd name="T30" fmla="*/ 2 w 26"/>
                <a:gd name="T31" fmla="*/ 0 h 44"/>
                <a:gd name="T32" fmla="*/ 12 w 26"/>
                <a:gd name="T33" fmla="*/ 0 h 44"/>
                <a:gd name="T34" fmla="*/ 14 w 26"/>
                <a:gd name="T35" fmla="*/ 0 h 44"/>
                <a:gd name="T36" fmla="*/ 18 w 26"/>
                <a:gd name="T37" fmla="*/ 0 h 44"/>
                <a:gd name="T38" fmla="*/ 20 w 26"/>
                <a:gd name="T39" fmla="*/ 2 h 44"/>
                <a:gd name="T40" fmla="*/ 24 w 26"/>
                <a:gd name="T41" fmla="*/ 4 h 44"/>
                <a:gd name="T42" fmla="*/ 26 w 26"/>
                <a:gd name="T43" fmla="*/ 8 h 44"/>
                <a:gd name="T44" fmla="*/ 26 w 26"/>
                <a:gd name="T45" fmla="*/ 12 h 44"/>
                <a:gd name="T46" fmla="*/ 20 w 26"/>
                <a:gd name="T47" fmla="*/ 12 h 44"/>
                <a:gd name="T48" fmla="*/ 20 w 26"/>
                <a:gd name="T49" fmla="*/ 8 h 44"/>
                <a:gd name="T50" fmla="*/ 16 w 26"/>
                <a:gd name="T51" fmla="*/ 6 h 44"/>
                <a:gd name="T52" fmla="*/ 14 w 26"/>
                <a:gd name="T53" fmla="*/ 4 h 44"/>
                <a:gd name="T54" fmla="*/ 6 w 26"/>
                <a:gd name="T55" fmla="*/ 4 h 44"/>
                <a:gd name="T56" fmla="*/ 10 w 26"/>
                <a:gd name="T57" fmla="*/ 22 h 44"/>
                <a:gd name="T58" fmla="*/ 16 w 26"/>
                <a:gd name="T59" fmla="*/ 22 h 44"/>
                <a:gd name="T60" fmla="*/ 18 w 26"/>
                <a:gd name="T61" fmla="*/ 20 h 44"/>
                <a:gd name="T62" fmla="*/ 20 w 26"/>
                <a:gd name="T63" fmla="*/ 16 h 44"/>
                <a:gd name="T64" fmla="*/ 20 w 26"/>
                <a:gd name="T65" fmla="*/ 1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44">
                  <a:moveTo>
                    <a:pt x="26" y="12"/>
                  </a:moveTo>
                  <a:lnTo>
                    <a:pt x="26" y="12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close/>
                  <a:moveTo>
                    <a:pt x="20" y="12"/>
                  </a:moveTo>
                  <a:lnTo>
                    <a:pt x="20" y="12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2944" y="2140"/>
              <a:ext cx="46" cy="44"/>
            </a:xfrm>
            <a:custGeom>
              <a:avLst/>
              <a:gdLst>
                <a:gd name="T0" fmla="*/ 46 w 46"/>
                <a:gd name="T1" fmla="*/ 42 h 44"/>
                <a:gd name="T2" fmla="*/ 46 w 46"/>
                <a:gd name="T3" fmla="*/ 42 h 44"/>
                <a:gd name="T4" fmla="*/ 46 w 46"/>
                <a:gd name="T5" fmla="*/ 44 h 44"/>
                <a:gd name="T6" fmla="*/ 46 w 46"/>
                <a:gd name="T7" fmla="*/ 44 h 44"/>
                <a:gd name="T8" fmla="*/ 44 w 46"/>
                <a:gd name="T9" fmla="*/ 44 h 44"/>
                <a:gd name="T10" fmla="*/ 42 w 46"/>
                <a:gd name="T11" fmla="*/ 44 h 44"/>
                <a:gd name="T12" fmla="*/ 42 w 46"/>
                <a:gd name="T13" fmla="*/ 44 h 44"/>
                <a:gd name="T14" fmla="*/ 42 w 46"/>
                <a:gd name="T15" fmla="*/ 42 h 44"/>
                <a:gd name="T16" fmla="*/ 42 w 46"/>
                <a:gd name="T17" fmla="*/ 4 h 44"/>
                <a:gd name="T18" fmla="*/ 26 w 46"/>
                <a:gd name="T19" fmla="*/ 42 h 44"/>
                <a:gd name="T20" fmla="*/ 26 w 46"/>
                <a:gd name="T21" fmla="*/ 42 h 44"/>
                <a:gd name="T22" fmla="*/ 24 w 46"/>
                <a:gd name="T23" fmla="*/ 44 h 44"/>
                <a:gd name="T24" fmla="*/ 24 w 46"/>
                <a:gd name="T25" fmla="*/ 44 h 44"/>
                <a:gd name="T26" fmla="*/ 22 w 46"/>
                <a:gd name="T27" fmla="*/ 44 h 44"/>
                <a:gd name="T28" fmla="*/ 22 w 46"/>
                <a:gd name="T29" fmla="*/ 44 h 44"/>
                <a:gd name="T30" fmla="*/ 20 w 46"/>
                <a:gd name="T31" fmla="*/ 44 h 44"/>
                <a:gd name="T32" fmla="*/ 20 w 46"/>
                <a:gd name="T33" fmla="*/ 42 h 44"/>
                <a:gd name="T34" fmla="*/ 20 w 46"/>
                <a:gd name="T35" fmla="*/ 42 h 44"/>
                <a:gd name="T36" fmla="*/ 6 w 46"/>
                <a:gd name="T37" fmla="*/ 4 h 44"/>
                <a:gd name="T38" fmla="*/ 6 w 46"/>
                <a:gd name="T39" fmla="*/ 42 h 44"/>
                <a:gd name="T40" fmla="*/ 6 w 46"/>
                <a:gd name="T41" fmla="*/ 42 h 44"/>
                <a:gd name="T42" fmla="*/ 4 w 46"/>
                <a:gd name="T43" fmla="*/ 44 h 44"/>
                <a:gd name="T44" fmla="*/ 4 w 46"/>
                <a:gd name="T45" fmla="*/ 44 h 44"/>
                <a:gd name="T46" fmla="*/ 2 w 46"/>
                <a:gd name="T47" fmla="*/ 44 h 44"/>
                <a:gd name="T48" fmla="*/ 0 w 46"/>
                <a:gd name="T49" fmla="*/ 44 h 44"/>
                <a:gd name="T50" fmla="*/ 0 w 46"/>
                <a:gd name="T51" fmla="*/ 44 h 44"/>
                <a:gd name="T52" fmla="*/ 0 w 46"/>
                <a:gd name="T53" fmla="*/ 42 h 44"/>
                <a:gd name="T54" fmla="*/ 0 w 46"/>
                <a:gd name="T55" fmla="*/ 2 h 44"/>
                <a:gd name="T56" fmla="*/ 0 w 46"/>
                <a:gd name="T57" fmla="*/ 0 h 44"/>
                <a:gd name="T58" fmla="*/ 2 w 46"/>
                <a:gd name="T59" fmla="*/ 0 h 44"/>
                <a:gd name="T60" fmla="*/ 6 w 46"/>
                <a:gd name="T61" fmla="*/ 0 h 44"/>
                <a:gd name="T62" fmla="*/ 8 w 46"/>
                <a:gd name="T63" fmla="*/ 0 h 44"/>
                <a:gd name="T64" fmla="*/ 8 w 46"/>
                <a:gd name="T65" fmla="*/ 0 h 44"/>
                <a:gd name="T66" fmla="*/ 10 w 46"/>
                <a:gd name="T67" fmla="*/ 2 h 44"/>
                <a:gd name="T68" fmla="*/ 22 w 46"/>
                <a:gd name="T69" fmla="*/ 34 h 44"/>
                <a:gd name="T70" fmla="*/ 36 w 46"/>
                <a:gd name="T71" fmla="*/ 4 h 44"/>
                <a:gd name="T72" fmla="*/ 36 w 46"/>
                <a:gd name="T73" fmla="*/ 2 h 44"/>
                <a:gd name="T74" fmla="*/ 38 w 46"/>
                <a:gd name="T75" fmla="*/ 0 h 44"/>
                <a:gd name="T76" fmla="*/ 40 w 46"/>
                <a:gd name="T77" fmla="*/ 0 h 44"/>
                <a:gd name="T78" fmla="*/ 40 w 46"/>
                <a:gd name="T79" fmla="*/ 0 h 44"/>
                <a:gd name="T80" fmla="*/ 44 w 46"/>
                <a:gd name="T81" fmla="*/ 0 h 44"/>
                <a:gd name="T82" fmla="*/ 46 w 46"/>
                <a:gd name="T83" fmla="*/ 0 h 44"/>
                <a:gd name="T84" fmla="*/ 46 w 46"/>
                <a:gd name="T85" fmla="*/ 0 h 44"/>
                <a:gd name="T86" fmla="*/ 46 w 46"/>
                <a:gd name="T87" fmla="*/ 2 h 44"/>
                <a:gd name="T88" fmla="*/ 46 w 46"/>
                <a:gd name="T89" fmla="*/ 42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" h="44">
                  <a:moveTo>
                    <a:pt x="46" y="42"/>
                  </a:moveTo>
                  <a:lnTo>
                    <a:pt x="46" y="42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26" y="42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6" y="4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3" name="32 - Εικόνα" descr="video-cli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3286124"/>
            <a:ext cx="6858048" cy="280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Aggeliki Fokou</cp:lastModifiedBy>
  <cp:revision>72</cp:revision>
  <dcterms:created xsi:type="dcterms:W3CDTF">2012-02-09T22:23:27Z</dcterms:created>
  <dcterms:modified xsi:type="dcterms:W3CDTF">2015-06-11T10:36:20Z</dcterms:modified>
</cp:coreProperties>
</file>