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9" autoAdjust="0"/>
    <p:restoredTop sz="94660"/>
  </p:normalViewPr>
  <p:slideViewPr>
    <p:cSldViewPr>
      <p:cViewPr varScale="1">
        <p:scale>
          <a:sx n="62" d="100"/>
          <a:sy n="62" d="100"/>
        </p:scale>
        <p:origin x="-4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11/6/2015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2471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11/6/2015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6163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11/6/2015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4323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11/6/2015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7351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11/6/2015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2437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11/6/2015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2690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11/6/2015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9285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11/6/2015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3179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11/6/2015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15920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11/6/2015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4016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11/6/2015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7798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53615-BFDE-46DE-814C-47EC6EF6D371}" type="datetimeFigureOut">
              <a:rPr lang="el-GR" smtClean="0"/>
              <a:t>11/6/2015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505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223" y="1628800"/>
            <a:ext cx="8820472" cy="46805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l-GR" sz="3900" dirty="0" smtClean="0"/>
              <a:t>Συνεισφορά </a:t>
            </a:r>
            <a:r>
              <a:rPr lang="el-GR" sz="3900" dirty="0"/>
              <a:t>για το σεμινάριο </a:t>
            </a:r>
            <a:r>
              <a:rPr lang="en-US" sz="3900" dirty="0" smtClean="0"/>
              <a:t>massive open </a:t>
            </a:r>
            <a:r>
              <a:rPr lang="en-US" sz="3900" dirty="0"/>
              <a:t>online </a:t>
            </a:r>
            <a:r>
              <a:rPr lang="en-US" sz="3900" dirty="0" smtClean="0"/>
              <a:t>courses </a:t>
            </a:r>
            <a:r>
              <a:rPr lang="el-GR" sz="3900" dirty="0"/>
              <a:t>πάνω στην </a:t>
            </a:r>
            <a:r>
              <a:rPr lang="el-GR" sz="3900" dirty="0" smtClean="0"/>
              <a:t>πλατφόρμα </a:t>
            </a:r>
            <a:r>
              <a:rPr lang="en-US" sz="3900" dirty="0" err="1"/>
              <a:t>Edx</a:t>
            </a:r>
            <a:r>
              <a:rPr lang="el-GR" dirty="0"/>
              <a:t/>
            </a:r>
            <a:br>
              <a:rPr lang="el-GR" dirty="0"/>
            </a:br>
            <a:r>
              <a:rPr lang="el-GR" sz="3800" dirty="0" smtClean="0"/>
              <a:t>Θέμα:</a:t>
            </a:r>
            <a:r>
              <a:rPr lang="en-US" sz="3800" dirty="0" err="1" smtClean="0"/>
              <a:t>Ssh</a:t>
            </a:r>
            <a:r>
              <a:rPr lang="en-US" sz="3800" dirty="0" smtClean="0"/>
              <a:t> </a:t>
            </a:r>
            <a:r>
              <a:rPr lang="en-US" sz="3800" dirty="0" err="1" smtClean="0"/>
              <a:t>xblock</a:t>
            </a:r>
            <a:r>
              <a:rPr lang="en-US" sz="3800" dirty="0" smtClean="0"/>
              <a:t> client</a:t>
            </a:r>
            <a:r>
              <a:rPr lang="el-GR" sz="3800" dirty="0" smtClean="0"/>
              <a:t/>
            </a:r>
            <a:br>
              <a:rPr lang="el-GR" sz="3800" dirty="0" smtClean="0"/>
            </a:br>
            <a:r>
              <a:rPr lang="el-GR" sz="3800" dirty="0" smtClean="0"/>
              <a:t/>
            </a:r>
            <a:br>
              <a:rPr lang="el-GR" sz="3800" dirty="0" smtClean="0"/>
            </a:br>
            <a:r>
              <a:rPr lang="el-GR" sz="3800" dirty="0"/>
              <a:t/>
            </a:r>
            <a:br>
              <a:rPr lang="el-GR" sz="3800" dirty="0"/>
            </a:br>
            <a:r>
              <a:rPr lang="el-GR" sz="3800" dirty="0" smtClean="0"/>
              <a:t>Ομάδα</a:t>
            </a:r>
            <a:r>
              <a:rPr lang="en-US" sz="3800" dirty="0" smtClean="0"/>
              <a:t/>
            </a:r>
            <a:br>
              <a:rPr lang="en-US" sz="3800" dirty="0" smtClean="0"/>
            </a:br>
            <a:r>
              <a:rPr lang="el-GR" sz="3800" dirty="0" smtClean="0"/>
              <a:t>Διονύσης </a:t>
            </a:r>
            <a:r>
              <a:rPr lang="el-GR" sz="3800" dirty="0"/>
              <a:t>Μόνε</a:t>
            </a:r>
            <a:r>
              <a:rPr lang="en-US" sz="3800" dirty="0" smtClean="0"/>
              <a:t/>
            </a:r>
            <a:br>
              <a:rPr lang="en-US" sz="3800" dirty="0" smtClean="0"/>
            </a:br>
            <a:r>
              <a:rPr lang="el-GR" sz="3800" dirty="0" smtClean="0"/>
              <a:t>Βασίλης </a:t>
            </a:r>
            <a:r>
              <a:rPr lang="el-GR" sz="3800" dirty="0" err="1"/>
              <a:t>Μιρονένκο</a:t>
            </a:r>
            <a:r>
              <a:rPr lang="el-GR" dirty="0"/>
              <a:t/>
            </a:r>
            <a:br>
              <a:rPr lang="el-GR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C:\Users\User\Desktop\logo_ip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32656"/>
            <a:ext cx="2343175" cy="148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19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4000" dirty="0" smtClean="0"/>
              <a:t>ΣΤΟΧΟΙ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/>
              <a:t>Ο</a:t>
            </a:r>
            <a:r>
              <a:rPr lang="el-GR" dirty="0" smtClean="0"/>
              <a:t> </a:t>
            </a:r>
            <a:r>
              <a:rPr lang="el-GR" dirty="0"/>
              <a:t>καθηγητής θα ορίζει τα στοιχεία </a:t>
            </a:r>
            <a:r>
              <a:rPr lang="el-GR" dirty="0" smtClean="0"/>
              <a:t>απομακρυσμένων </a:t>
            </a:r>
            <a:r>
              <a:rPr lang="el-GR" dirty="0" smtClean="0"/>
              <a:t>υπολογιστών</a:t>
            </a:r>
            <a:r>
              <a:rPr lang="en-US" dirty="0" smtClean="0"/>
              <a:t> </a:t>
            </a:r>
            <a:r>
              <a:rPr lang="en-US" dirty="0"/>
              <a:t>(host, port, username, password) </a:t>
            </a:r>
          </a:p>
          <a:p>
            <a:r>
              <a:rPr lang="el-GR" dirty="0" smtClean="0"/>
              <a:t>Στον </a:t>
            </a:r>
            <a:r>
              <a:rPr lang="el-GR" dirty="0"/>
              <a:t>φοιτητή θα εμφανίζεται ένας </a:t>
            </a:r>
            <a:r>
              <a:rPr lang="en-US" dirty="0"/>
              <a:t>browser-based SSH client </a:t>
            </a:r>
            <a:r>
              <a:rPr lang="el-GR" dirty="0" smtClean="0"/>
              <a:t>όπου </a:t>
            </a:r>
            <a:r>
              <a:rPr lang="el-GR" dirty="0"/>
              <a:t>θα μπορεί να εισάγει τα στοιχεία των </a:t>
            </a:r>
            <a:r>
              <a:rPr lang="en-US" dirty="0"/>
              <a:t>server </a:t>
            </a:r>
            <a:r>
              <a:rPr lang="el-GR" dirty="0"/>
              <a:t>που έδωσε ο καθηγητής </a:t>
            </a:r>
            <a:endParaRPr lang="el-GR" dirty="0" smtClean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https://github.com/maellak/edx-seminar/issues/7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7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STUDIO_VIEW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User\Desktop\ScreenHunter_593 Jun. 11 02.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77" y="1556792"/>
            <a:ext cx="8464550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15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STUDIO_VIEW 2</a:t>
            </a:r>
            <a:r>
              <a:rPr lang="en-US" dirty="0" smtClean="0"/>
              <a:t>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Ο καθηγητής θα ορίσει μια μηχανή προς σύνδεση</a:t>
            </a:r>
          </a:p>
          <a:p>
            <a:endParaRPr lang="el-GR" dirty="0" smtClean="0"/>
          </a:p>
          <a:p>
            <a:r>
              <a:rPr lang="el-GR" dirty="0" smtClean="0"/>
              <a:t>Προσθέτουμε </a:t>
            </a:r>
            <a:r>
              <a:rPr lang="en-US" dirty="0" smtClean="0"/>
              <a:t>usernames/passwords </a:t>
            </a:r>
            <a:r>
              <a:rPr lang="el-GR" dirty="0" smtClean="0"/>
              <a:t>αφού πρώτα κάνουμε </a:t>
            </a:r>
            <a:r>
              <a:rPr lang="en-US" dirty="0" smtClean="0"/>
              <a:t>select </a:t>
            </a:r>
            <a:r>
              <a:rPr lang="el-GR" dirty="0" smtClean="0"/>
              <a:t>έναν </a:t>
            </a:r>
            <a:r>
              <a:rPr lang="en-US" dirty="0" smtClean="0"/>
              <a:t>host</a:t>
            </a:r>
            <a:endParaRPr lang="en-US" dirty="0"/>
          </a:p>
        </p:txBody>
      </p:sp>
      <p:pic>
        <p:nvPicPr>
          <p:cNvPr id="3074" name="Picture 2" descr="C:\Users\User\Desktop\ScreenHunter_594 Jun. 11 02.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136651"/>
            <a:ext cx="411480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User\Desktop\ScreenHunter_597 Jun. 11 02.3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4541837"/>
            <a:ext cx="622935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STUDENT_VIEW 1/</a:t>
            </a:r>
            <a:r>
              <a:rPr lang="el-GR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User\Desktop\ScreenHunter_598 Jun. 11 02.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4784"/>
            <a:ext cx="9036496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23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STUDENT_VIEW 2/</a:t>
            </a:r>
            <a:r>
              <a:rPr lang="el-GR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Ο φοιτητής θα εισάγει στοιχεία σύνδεσης</a:t>
            </a:r>
            <a:endParaRPr lang="el-GR" dirty="0"/>
          </a:p>
          <a:p>
            <a:endParaRPr lang="el-GR" dirty="0" smtClean="0"/>
          </a:p>
          <a:p>
            <a:r>
              <a:rPr lang="el-GR" dirty="0" smtClean="0"/>
              <a:t>Το σύστημα θα του υποδείξει τα στοιχεία που πρέπει να συμπληρώσει αναλόγως τον </a:t>
            </a:r>
            <a:r>
              <a:rPr lang="en-US" dirty="0" smtClean="0"/>
              <a:t>host </a:t>
            </a:r>
            <a:r>
              <a:rPr lang="el-GR" dirty="0" smtClean="0"/>
              <a:t>που θα επιλέξει</a:t>
            </a:r>
          </a:p>
          <a:p>
            <a:endParaRPr lang="el-GR" dirty="0" smtClean="0"/>
          </a:p>
          <a:p>
            <a:r>
              <a:rPr lang="el-GR" dirty="0" smtClean="0"/>
              <a:t>Σύνδεση</a:t>
            </a:r>
            <a:endParaRPr lang="el-GR" dirty="0"/>
          </a:p>
        </p:txBody>
      </p:sp>
      <p:pic>
        <p:nvPicPr>
          <p:cNvPr id="5122" name="Picture 2" descr="C:\Users\User\Desktop\ScreenHunter_599 Jun. 11 02.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69913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User\Desktop\ScreenHunter_600 Jun. 11 02.3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7" y="3789040"/>
            <a:ext cx="1731791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User\Desktop\ScreenHunter_601 Jun. 11 02.3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869160"/>
            <a:ext cx="5526248" cy="122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218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STUDENT_VIEW </a:t>
            </a:r>
            <a:r>
              <a:rPr lang="el-GR" dirty="0"/>
              <a:t>3</a:t>
            </a:r>
            <a:r>
              <a:rPr lang="en-US" dirty="0" smtClean="0"/>
              <a:t>/</a:t>
            </a:r>
            <a:r>
              <a:rPr lang="el-GR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Εκτέλεση απλής εντολής </a:t>
            </a:r>
            <a:r>
              <a:rPr lang="en-US" dirty="0" err="1" smtClean="0"/>
              <a:t>ls</a:t>
            </a:r>
            <a:r>
              <a:rPr lang="en-US" dirty="0" smtClean="0"/>
              <a:t> –l </a:t>
            </a:r>
            <a:r>
              <a:rPr lang="el-GR" dirty="0" smtClean="0"/>
              <a:t>μέσω </a:t>
            </a:r>
            <a:r>
              <a:rPr lang="en-US" dirty="0" smtClean="0"/>
              <a:t>terminal </a:t>
            </a:r>
            <a:r>
              <a:rPr lang="el-GR" dirty="0" smtClean="0"/>
              <a:t>και επιστροφή αποτελέσματος</a:t>
            </a:r>
            <a:endParaRPr lang="en-US" dirty="0"/>
          </a:p>
        </p:txBody>
      </p:sp>
      <p:pic>
        <p:nvPicPr>
          <p:cNvPr id="6146" name="Picture 2" descr="C:\Users\User\Desktop\ScreenHunter_602 Jun. 11 02.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08920"/>
            <a:ext cx="6770483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7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ΧΡΗΣΙΜΟ ΥΛΙΚΟ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l-GR" dirty="0" smtClean="0"/>
              <a:t> Βιβλιοθήκη </a:t>
            </a:r>
            <a:r>
              <a:rPr lang="en-US" b="1" dirty="0" err="1" smtClean="0"/>
              <a:t>paramiko</a:t>
            </a:r>
            <a:r>
              <a:rPr lang="el-GR" dirty="0" smtClean="0"/>
              <a:t>:είναι </a:t>
            </a:r>
            <a:r>
              <a:rPr lang="el-GR" dirty="0"/>
              <a:t>μια </a:t>
            </a:r>
            <a:r>
              <a:rPr lang="en-US" dirty="0"/>
              <a:t>python </a:t>
            </a:r>
            <a:r>
              <a:rPr lang="el-GR" dirty="0" smtClean="0"/>
              <a:t>βιβλιοθήκη </a:t>
            </a:r>
            <a:r>
              <a:rPr lang="el-GR" dirty="0"/>
              <a:t>για την </a:t>
            </a:r>
            <a:r>
              <a:rPr lang="el-GR" dirty="0" smtClean="0"/>
              <a:t>υλοποίηση </a:t>
            </a:r>
            <a:r>
              <a:rPr lang="el-GR" dirty="0"/>
              <a:t>του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l-GR" dirty="0" smtClean="0"/>
              <a:t>πρωτοκόλλου </a:t>
            </a:r>
            <a:r>
              <a:rPr lang="el-GR" dirty="0"/>
              <a:t>για να </a:t>
            </a:r>
            <a:r>
              <a:rPr lang="el-GR" dirty="0" smtClean="0"/>
              <a:t>γίνει σύνδεση </a:t>
            </a:r>
            <a:r>
              <a:rPr lang="el-GR" dirty="0"/>
              <a:t>με τον </a:t>
            </a:r>
            <a:r>
              <a:rPr lang="en-US" dirty="0"/>
              <a:t>server </a:t>
            </a:r>
            <a:r>
              <a:rPr lang="el-GR" dirty="0" smtClean="0"/>
              <a:t>    </a:t>
            </a:r>
            <a:r>
              <a:rPr lang="en-US" sz="2800" u="sng" dirty="0" smtClean="0">
                <a:solidFill>
                  <a:srgbClr val="002060"/>
                </a:solidFill>
              </a:rPr>
              <a:t>https</a:t>
            </a:r>
            <a:r>
              <a:rPr lang="en-US" sz="2800" u="sng" dirty="0">
                <a:solidFill>
                  <a:srgbClr val="002060"/>
                </a:solidFill>
              </a:rPr>
              <a:t>://github.com/paramiko/paramiko </a:t>
            </a:r>
            <a:r>
              <a:rPr lang="en-US" u="sng" dirty="0"/>
              <a:t> </a:t>
            </a:r>
          </a:p>
          <a:p>
            <a:r>
              <a:rPr lang="en-US" dirty="0" err="1"/>
              <a:t>J</a:t>
            </a:r>
            <a:r>
              <a:rPr lang="en-US" dirty="0" err="1" smtClean="0"/>
              <a:t>query</a:t>
            </a:r>
            <a:r>
              <a:rPr lang="en-US" dirty="0" smtClean="0"/>
              <a:t> </a:t>
            </a:r>
            <a:r>
              <a:rPr lang="en-US" dirty="0"/>
              <a:t>terminal </a:t>
            </a:r>
            <a:r>
              <a:rPr lang="el-GR" dirty="0"/>
              <a:t>που είναι </a:t>
            </a:r>
            <a:r>
              <a:rPr lang="el-GR" dirty="0" smtClean="0"/>
              <a:t>ένα </a:t>
            </a:r>
            <a:r>
              <a:rPr lang="en-US" dirty="0"/>
              <a:t>plugin </a:t>
            </a:r>
            <a:r>
              <a:rPr lang="el-GR" dirty="0"/>
              <a:t>του </a:t>
            </a:r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el-GR" dirty="0"/>
              <a:t>για το </a:t>
            </a:r>
            <a:r>
              <a:rPr lang="en-US" dirty="0"/>
              <a:t>terminal </a:t>
            </a:r>
            <a:r>
              <a:rPr lang="en-US" sz="2800" u="sng" dirty="0">
                <a:solidFill>
                  <a:srgbClr val="002060"/>
                </a:solidFill>
              </a:rPr>
              <a:t>http://terminal.jcubic.pl/.</a:t>
            </a:r>
          </a:p>
          <a:p>
            <a:r>
              <a:rPr lang="en-US" dirty="0" smtClean="0"/>
              <a:t> </a:t>
            </a:r>
            <a:r>
              <a:rPr lang="el-GR" dirty="0" smtClean="0"/>
              <a:t>Γενικώς οι </a:t>
            </a:r>
            <a:r>
              <a:rPr lang="el-GR" dirty="0"/>
              <a:t>εντολές </a:t>
            </a:r>
            <a:r>
              <a:rPr lang="el-GR" dirty="0" smtClean="0"/>
              <a:t>αποστέλλονται </a:t>
            </a:r>
            <a:r>
              <a:rPr lang="el-GR" dirty="0"/>
              <a:t>με </a:t>
            </a:r>
            <a:r>
              <a:rPr lang="en-US" dirty="0" err="1"/>
              <a:t>ajax</a:t>
            </a:r>
            <a:r>
              <a:rPr lang="en-US" dirty="0"/>
              <a:t> </a:t>
            </a:r>
            <a:r>
              <a:rPr lang="el-GR" dirty="0"/>
              <a:t>στον </a:t>
            </a:r>
            <a:r>
              <a:rPr lang="en-US" dirty="0" smtClean="0"/>
              <a:t>server</a:t>
            </a:r>
            <a:r>
              <a:rPr lang="el-GR" dirty="0" smtClean="0"/>
              <a:t> και τα αποτελέσματα  επιστρέφονται </a:t>
            </a:r>
            <a:r>
              <a:rPr lang="el-GR" dirty="0"/>
              <a:t>σε μορφή </a:t>
            </a:r>
            <a:r>
              <a:rPr lang="en-US" dirty="0"/>
              <a:t>JSON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16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ΤΕΛΟΣ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l-GR" dirty="0" smtClean="0"/>
          </a:p>
          <a:p>
            <a:pPr marL="0" indent="0" algn="ctr">
              <a:buNone/>
            </a:pPr>
            <a:r>
              <a:rPr lang="el-GR" dirty="0" smtClean="0"/>
              <a:t>Ευχαριστούμε για την προσοχή σας!!!</a:t>
            </a:r>
          </a:p>
          <a:p>
            <a:pPr marL="0" indent="0" algn="ctr">
              <a:buNone/>
            </a:pPr>
            <a:endParaRPr lang="el-GR" dirty="0"/>
          </a:p>
          <a:p>
            <a:pPr marL="0" indent="0" algn="ctr">
              <a:buNone/>
            </a:pPr>
            <a:endParaRPr lang="el-GR" dirty="0" smtClean="0"/>
          </a:p>
          <a:p>
            <a:pPr marL="0" indent="0" algn="ctr">
              <a:buNone/>
            </a:pPr>
            <a:endParaRPr lang="el-GR" smtClean="0"/>
          </a:p>
          <a:p>
            <a:pPr marL="0" indent="0" algn="ctr">
              <a:buNone/>
            </a:pPr>
            <a:r>
              <a:rPr lang="el-GR" smtClean="0"/>
              <a:t>Διονύσης </a:t>
            </a:r>
            <a:r>
              <a:rPr lang="el-GR" dirty="0"/>
              <a:t>Μόνε</a:t>
            </a:r>
            <a:r>
              <a:rPr lang="en-US" dirty="0"/>
              <a:t/>
            </a:r>
            <a:br>
              <a:rPr lang="en-US" dirty="0"/>
            </a:br>
            <a:r>
              <a:rPr lang="el-GR" dirty="0"/>
              <a:t>Βασίλης </a:t>
            </a:r>
            <a:r>
              <a:rPr lang="el-GR" dirty="0" err="1"/>
              <a:t>Μιρονένκο</a:t>
            </a:r>
            <a:r>
              <a:rPr lang="el-GR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20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172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   Συνεισφορά για το σεμινάριο massive open online courses πάνω στην πλατφόρμα Edx Θέμα:Ssh xblock client   Ομάδα Διονύσης Μόνε Βασίλης Μιρονένκο   </vt:lpstr>
      <vt:lpstr>ΣΤΟΧΟΙ</vt:lpstr>
      <vt:lpstr>STUDIO_VIEW 1/2</vt:lpstr>
      <vt:lpstr>STUDIO_VIEW 2/2</vt:lpstr>
      <vt:lpstr>STUDENT_VIEW 1/3</vt:lpstr>
      <vt:lpstr>STUDENT_VIEW 2/3</vt:lpstr>
      <vt:lpstr>STUDENT_VIEW 3/3</vt:lpstr>
      <vt:lpstr>ΧΡΗΣΙΜΟ ΥΛΙΚΟ</vt:lpstr>
      <vt:lpstr>ΤΕΛΟΣ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15</cp:revision>
  <dcterms:created xsi:type="dcterms:W3CDTF">2015-06-10T19:43:54Z</dcterms:created>
  <dcterms:modified xsi:type="dcterms:W3CDTF">2015-06-11T00:51:27Z</dcterms:modified>
</cp:coreProperties>
</file>