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3"/>
  </p:normalViewPr>
  <p:slideViewPr>
    <p:cSldViewPr snapToGrid="0" snapToObjects="1">
      <p:cViewPr varScale="1">
        <p:scale>
          <a:sx n="75" d="100"/>
          <a:sy n="75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7309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 del títol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300"/>
            </a:lvl1pPr>
            <a:lvl2pPr marL="0" indent="228600" algn="ctr">
              <a:spcBef>
                <a:spcPts val="0"/>
              </a:spcBef>
              <a:buSzTx/>
              <a:buNone/>
              <a:defRPr sz="6300"/>
            </a:lvl2pPr>
            <a:lvl3pPr marL="0" indent="457200" algn="ctr">
              <a:spcBef>
                <a:spcPts val="0"/>
              </a:spcBef>
              <a:buSzTx/>
              <a:buNone/>
              <a:defRPr sz="6300"/>
            </a:lvl3pPr>
            <a:lvl4pPr marL="0" indent="685800" algn="ctr">
              <a:spcBef>
                <a:spcPts val="0"/>
              </a:spcBef>
              <a:buSzTx/>
              <a:buNone/>
              <a:defRPr sz="6300"/>
            </a:lvl4pPr>
            <a:lvl5pPr marL="0" indent="914400" algn="ctr">
              <a:spcBef>
                <a:spcPts val="0"/>
              </a:spcBef>
              <a:buSzTx/>
              <a:buNone/>
              <a:defRPr sz="6300"/>
            </a:lvl5pPr>
          </a:lstStyle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Text del títol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Text del títol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Text del títol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solidFill>
                  <a:srgbClr val="FFFFFF"/>
                </a:solidFill>
              </a:defRPr>
            </a:lvl1pPr>
            <a:lvl2pPr marL="685800" indent="-342900">
              <a:spcBef>
                <a:spcPts val="3200"/>
              </a:spcBef>
              <a:defRPr sz="2800">
                <a:solidFill>
                  <a:srgbClr val="FFFFFF"/>
                </a:solidFill>
              </a:defRPr>
            </a:lvl2pPr>
            <a:lvl3pPr marL="1231900" indent="-342900">
              <a:spcBef>
                <a:spcPts val="3200"/>
              </a:spcBef>
              <a:defRPr sz="2800">
                <a:solidFill>
                  <a:srgbClr val="FFFFFF"/>
                </a:solidFill>
              </a:defRPr>
            </a:lvl3pPr>
            <a:lvl4pPr marL="1676400" indent="-342900">
              <a:spcBef>
                <a:spcPts val="3200"/>
              </a:spcBef>
              <a:defRPr sz="2800">
                <a:solidFill>
                  <a:srgbClr val="FFFFFF"/>
                </a:solidFill>
              </a:defRPr>
            </a:lvl4pPr>
            <a:lvl5pPr marL="2120900" indent="-342900">
              <a:spcBef>
                <a:spcPts val="3200"/>
              </a:spcBef>
              <a:defRPr sz="2800">
                <a:solidFill>
                  <a:srgbClr val="FFFFFF"/>
                </a:solidFill>
              </a:defRPr>
            </a:lvl5pPr>
          </a:lstStyle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Text del títol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solidFill>
                  <a:srgbClr val="FFFFFF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FFFFFF"/>
                </a:solidFill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</p:spPr>
        <p:txBody>
          <a:bodyPr lIns="65023" tIns="65023" rIns="65023" bIns="65023"/>
          <a:lstStyle>
            <a:lvl1pPr defTabSz="45720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Text del títol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457200">
              <a:spcBef>
                <a:spcPts val="7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457200">
              <a:spcBef>
                <a:spcPts val="7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457200">
              <a:spcBef>
                <a:spcPts val="7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457200">
              <a:spcBef>
                <a:spcPts val="7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457200">
              <a:spcBef>
                <a:spcPts val="7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4572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 del títol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 del títol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300"/>
            </a:lvl1pPr>
            <a:lvl2pPr marL="0" indent="228600" algn="ctr">
              <a:spcBef>
                <a:spcPts val="0"/>
              </a:spcBef>
              <a:buSzTx/>
              <a:buNone/>
              <a:defRPr sz="6300"/>
            </a:lvl2pPr>
            <a:lvl3pPr marL="0" indent="457200" algn="ctr">
              <a:spcBef>
                <a:spcPts val="0"/>
              </a:spcBef>
              <a:buSzTx/>
              <a:buNone/>
              <a:defRPr sz="6300"/>
            </a:lvl3pPr>
            <a:lvl4pPr marL="0" indent="685800" algn="ctr">
              <a:spcBef>
                <a:spcPts val="0"/>
              </a:spcBef>
              <a:buSzTx/>
              <a:buNone/>
              <a:defRPr sz="6300"/>
            </a:lvl4pPr>
            <a:lvl5pPr marL="0" indent="914400" algn="ctr">
              <a:spcBef>
                <a:spcPts val="0"/>
              </a:spcBef>
              <a:buSzTx/>
              <a:buNone/>
              <a:defRPr sz="6300"/>
            </a:lvl5pPr>
          </a:lstStyle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del títol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 del títol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pasted-image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2800" y="0"/>
            <a:ext cx="146304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Shape 386"/>
          <p:cNvSpPr/>
          <p:nvPr/>
        </p:nvSpPr>
        <p:spPr>
          <a:xfrm>
            <a:off x="3660922" y="490051"/>
            <a:ext cx="8446728" cy="4173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Sansation Bold"/>
                <a:ea typeface="Sansation Bold"/>
                <a:cs typeface="Sansation Bold"/>
                <a:sym typeface="Sansation Bold"/>
              </a:defRPr>
            </a:pPr>
            <a:r>
              <a:rPr dirty="0"/>
              <a:t>B</a:t>
            </a:r>
            <a:r>
              <a:rPr i="1" dirty="0"/>
              <a:t>ig Crisis Data, </a:t>
            </a:r>
          </a:p>
          <a:p>
            <a:pPr>
              <a:defRPr>
                <a:solidFill>
                  <a:srgbClr val="FFFFFF"/>
                </a:solidFill>
                <a:latin typeface="Sansation Bold"/>
                <a:ea typeface="Sansation Bold"/>
                <a:cs typeface="Sansation Bold"/>
                <a:sym typeface="Sansation Bold"/>
              </a:defRPr>
            </a:pPr>
            <a:r>
              <a:rPr i="1" dirty="0"/>
              <a:t>Towards Participatory </a:t>
            </a:r>
          </a:p>
          <a:p>
            <a:pPr>
              <a:defRPr>
                <a:solidFill>
                  <a:srgbClr val="FFFFFF"/>
                </a:solidFill>
                <a:latin typeface="Sansation Bold"/>
                <a:ea typeface="Sansation Bold"/>
                <a:cs typeface="Sansation Bold"/>
                <a:sym typeface="Sansation Bold"/>
              </a:defRPr>
            </a:pPr>
            <a:r>
              <a:rPr i="1" dirty="0"/>
              <a:t>Data Mining</a:t>
            </a:r>
          </a:p>
          <a:p>
            <a:pPr>
              <a:defRPr sz="4300">
                <a:solidFill>
                  <a:srgbClr val="FFFFFF"/>
                </a:solidFill>
                <a:latin typeface="Sansation Regular"/>
                <a:ea typeface="Sansation Regular"/>
                <a:cs typeface="Sansation Regular"/>
                <a:sym typeface="Sansation Regular"/>
              </a:defRPr>
            </a:pPr>
            <a:endParaRPr i="1" dirty="0"/>
          </a:p>
          <a:p>
            <a:pPr>
              <a:defRPr sz="4300">
                <a:solidFill>
                  <a:srgbClr val="FFFFFF"/>
                </a:solidFill>
                <a:latin typeface="Sansation Regular"/>
                <a:ea typeface="Sansation Regular"/>
                <a:cs typeface="Sansation Regular"/>
                <a:sym typeface="Sansation Regular"/>
              </a:defRPr>
            </a:pPr>
            <a:r>
              <a:rPr dirty="0">
                <a:latin typeface="Sansation Bold"/>
                <a:ea typeface="Sansation Bold"/>
                <a:cs typeface="Sansation Bold"/>
                <a:sym typeface="Sansation Bold"/>
              </a:rPr>
              <a:t>Carlos Castillo</a:t>
            </a:r>
          </a:p>
          <a:p>
            <a:pPr>
              <a:defRPr sz="4300">
                <a:solidFill>
                  <a:srgbClr val="FFFFFF"/>
                </a:solidFill>
                <a:latin typeface="Sansation Regular"/>
                <a:ea typeface="Sansation Regular"/>
                <a:cs typeface="Sansation Regular"/>
                <a:sym typeface="Sansation Regular"/>
              </a:defRPr>
            </a:pPr>
            <a:r>
              <a:rPr dirty="0">
                <a:latin typeface="Sansation Bold"/>
                <a:ea typeface="Sansation Bold"/>
                <a:cs typeface="Sansation Bold"/>
                <a:sym typeface="Sansation Bold"/>
              </a:rPr>
              <a:t>@ChaToX</a:t>
            </a:r>
          </a:p>
        </p:txBody>
      </p:sp>
      <p:sp>
        <p:nvSpPr>
          <p:cNvPr id="387" name="Shape 387"/>
          <p:cNvSpPr/>
          <p:nvPr/>
        </p:nvSpPr>
        <p:spPr>
          <a:xfrm>
            <a:off x="1642268" y="5270499"/>
            <a:ext cx="9720264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Ph.D. in strategy and entrepreneurship from the University of Colorado</a:t>
            </a:r>
          </a:p>
          <a:p>
            <a: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Urban strategist helping to lead communities, </a:t>
            </a:r>
          </a:p>
          <a:p>
            <a: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cities and companies on the journey towards the smart, </a:t>
            </a:r>
          </a:p>
          <a:p>
            <a: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innovative and low carbon economy.</a:t>
            </a:r>
          </a:p>
          <a:p>
            <a: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Professor EADA/UVic</a:t>
            </a:r>
          </a:p>
          <a:p>
            <a: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Co-Founder, @SharingXL8</a:t>
            </a:r>
          </a:p>
        </p:txBody>
      </p:sp>
      <p:pic>
        <p:nvPicPr>
          <p:cNvPr id="389" name="s1_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932" y="354917"/>
            <a:ext cx="4443403" cy="4443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25" y="239818"/>
            <a:ext cx="2501900" cy="23368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Personalizado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Helvetica</vt:lpstr>
      <vt:lpstr>Helvetica Light</vt:lpstr>
      <vt:lpstr>Helvetica Neue</vt:lpstr>
      <vt:lpstr>Sansation Bold</vt:lpstr>
      <vt:lpstr>Sansation Regular</vt:lpstr>
      <vt:lpstr>White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SANTIAGO SEGUI MESQUIDA</cp:lastModifiedBy>
  <cp:revision>1</cp:revision>
  <dcterms:modified xsi:type="dcterms:W3CDTF">2016-05-30T19:12:28Z</dcterms:modified>
</cp:coreProperties>
</file>