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8" r:id="rId2"/>
    <p:sldId id="436" r:id="rId3"/>
    <p:sldId id="437" r:id="rId4"/>
  </p:sldIdLst>
  <p:sldSz cx="9144000" cy="6858000" type="screen4x3"/>
  <p:notesSz cx="6858000" cy="9144000"/>
  <p:custDataLst>
    <p:tags r:id="rId7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3057"/>
    <a:srgbClr val="0A2F55"/>
    <a:srgbClr val="0C385C"/>
    <a:srgbClr val="E49343"/>
    <a:srgbClr val="D53D32"/>
    <a:srgbClr val="5E6A71"/>
    <a:srgbClr val="747B81"/>
    <a:srgbClr val="00B2A9"/>
    <a:srgbClr val="073270"/>
    <a:srgbClr val="053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719" autoAdjust="0"/>
    <p:restoredTop sz="88282" autoAdjust="0"/>
  </p:normalViewPr>
  <p:slideViewPr>
    <p:cSldViewPr>
      <p:cViewPr varScale="1">
        <p:scale>
          <a:sx n="115" d="100"/>
          <a:sy n="115" d="100"/>
        </p:scale>
        <p:origin x="14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Kioumourtzis" userId="25a46cc5-1e57-4dfc-adb8-c6aea6c87148" providerId="ADAL" clId="{61257877-8CE5-4513-8EA0-0C57443CB59A}"/>
    <pc:docChg chg="undo custSel modMainMaster">
      <pc:chgData name="Georgios Kioumourtzis" userId="25a46cc5-1e57-4dfc-adb8-c6aea6c87148" providerId="ADAL" clId="{61257877-8CE5-4513-8EA0-0C57443CB59A}" dt="2018-11-08T19:18:03.101" v="43"/>
      <pc:docMkLst>
        <pc:docMk/>
      </pc:docMkLst>
      <pc:sldMasterChg chg="modSldLayout">
        <pc:chgData name="Georgios Kioumourtzis" userId="25a46cc5-1e57-4dfc-adb8-c6aea6c87148" providerId="ADAL" clId="{61257877-8CE5-4513-8EA0-0C57443CB59A}" dt="2018-11-08T19:18:03.101" v="43"/>
        <pc:sldMasterMkLst>
          <pc:docMk/>
          <pc:sldMasterMk cId="0" sldId="2147483648"/>
        </pc:sldMasterMkLst>
        <pc:sldLayoutChg chg="addSp delSp modSp">
          <pc:chgData name="Georgios Kioumourtzis" userId="25a46cc5-1e57-4dfc-adb8-c6aea6c87148" providerId="ADAL" clId="{61257877-8CE5-4513-8EA0-0C57443CB59A}" dt="2018-11-08T19:17:57.621" v="42" actId="478"/>
          <pc:sldLayoutMkLst>
            <pc:docMk/>
            <pc:sldMasterMk cId="0" sldId="2147483648"/>
            <pc:sldLayoutMk cId="2961851929" sldId="2147483704"/>
          </pc:sldLayoutMkLst>
          <pc:spChg chg="del">
            <ac:chgData name="Georgios Kioumourtzis" userId="25a46cc5-1e57-4dfc-adb8-c6aea6c87148" providerId="ADAL" clId="{61257877-8CE5-4513-8EA0-0C57443CB59A}" dt="2018-11-08T19:16:00.343" v="19" actId="478"/>
            <ac:spMkLst>
              <pc:docMk/>
              <pc:sldMasterMk cId="0" sldId="2147483648"/>
              <pc:sldLayoutMk cId="2961851929" sldId="2147483704"/>
              <ac:spMk id="4" creationId="{3313D4A9-4801-45F7-9B93-90EEB1F17BC7}"/>
            </ac:spMkLst>
          </pc:spChg>
          <pc:spChg chg="mod">
            <ac:chgData name="Georgios Kioumourtzis" userId="25a46cc5-1e57-4dfc-adb8-c6aea6c87148" providerId="ADAL" clId="{61257877-8CE5-4513-8EA0-0C57443CB59A}" dt="2018-11-08T19:16:22.685" v="20"/>
            <ac:spMkLst>
              <pc:docMk/>
              <pc:sldMasterMk cId="0" sldId="2147483648"/>
              <pc:sldLayoutMk cId="2961851929" sldId="2147483704"/>
              <ac:spMk id="10" creationId="{DE3CD228-6845-4FEB-9FC1-976675A3080D}"/>
            </ac:spMkLst>
          </pc:spChg>
          <pc:picChg chg="del">
            <ac:chgData name="Georgios Kioumourtzis" userId="25a46cc5-1e57-4dfc-adb8-c6aea6c87148" providerId="ADAL" clId="{61257877-8CE5-4513-8EA0-0C57443CB59A}" dt="2018-11-08T18:20:00.978" v="0" actId="478"/>
            <ac:picMkLst>
              <pc:docMk/>
              <pc:sldMasterMk cId="0" sldId="2147483648"/>
              <pc:sldLayoutMk cId="2961851929" sldId="2147483704"/>
              <ac:picMk id="5" creationId="{B5819C01-C851-4E22-9627-946DD89DB331}"/>
            </ac:picMkLst>
          </pc:picChg>
          <pc:picChg chg="add del mod">
            <ac:chgData name="Georgios Kioumourtzis" userId="25a46cc5-1e57-4dfc-adb8-c6aea6c87148" providerId="ADAL" clId="{61257877-8CE5-4513-8EA0-0C57443CB59A}" dt="2018-11-08T19:17:57.621" v="42" actId="478"/>
            <ac:picMkLst>
              <pc:docMk/>
              <pc:sldMasterMk cId="0" sldId="2147483648"/>
              <pc:sldLayoutMk cId="2961851929" sldId="2147483704"/>
              <ac:picMk id="6" creationId="{56C09881-0A2A-414B-9D1D-8F5FF1B04DE8}"/>
            </ac:picMkLst>
          </pc:picChg>
        </pc:sldLayoutChg>
        <pc:sldLayoutChg chg="addSp delSp modSp">
          <pc:chgData name="Georgios Kioumourtzis" userId="25a46cc5-1e57-4dfc-adb8-c6aea6c87148" providerId="ADAL" clId="{61257877-8CE5-4513-8EA0-0C57443CB59A}" dt="2018-11-08T19:17:51.100" v="40" actId="1076"/>
          <pc:sldLayoutMkLst>
            <pc:docMk/>
            <pc:sldMasterMk cId="0" sldId="2147483648"/>
            <pc:sldLayoutMk cId="3828560222" sldId="2147483705"/>
          </pc:sldLayoutMkLst>
          <pc:picChg chg="add del mod">
            <ac:chgData name="Georgios Kioumourtzis" userId="25a46cc5-1e57-4dfc-adb8-c6aea6c87148" providerId="ADAL" clId="{61257877-8CE5-4513-8EA0-0C57443CB59A}" dt="2018-11-08T19:17:27.695" v="34" actId="478"/>
            <ac:picMkLst>
              <pc:docMk/>
              <pc:sldMasterMk cId="0" sldId="2147483648"/>
              <pc:sldLayoutMk cId="3828560222" sldId="2147483705"/>
              <ac:picMk id="3" creationId="{69108345-467F-491C-AF11-EDC481FEB7CA}"/>
            </ac:picMkLst>
          </pc:picChg>
          <pc:picChg chg="del">
            <ac:chgData name="Georgios Kioumourtzis" userId="25a46cc5-1e57-4dfc-adb8-c6aea6c87148" providerId="ADAL" clId="{61257877-8CE5-4513-8EA0-0C57443CB59A}" dt="2018-11-08T19:17:09.953" v="31" actId="478"/>
            <ac:picMkLst>
              <pc:docMk/>
              <pc:sldMasterMk cId="0" sldId="2147483648"/>
              <pc:sldLayoutMk cId="3828560222" sldId="2147483705"/>
              <ac:picMk id="4" creationId="{538F0499-5B9D-4FD6-ADD9-BBEEB145B559}"/>
            </ac:picMkLst>
          </pc:picChg>
          <pc:picChg chg="add mod">
            <ac:chgData name="Georgios Kioumourtzis" userId="25a46cc5-1e57-4dfc-adb8-c6aea6c87148" providerId="ADAL" clId="{61257877-8CE5-4513-8EA0-0C57443CB59A}" dt="2018-11-08T19:17:51.100" v="40" actId="1076"/>
            <ac:picMkLst>
              <pc:docMk/>
              <pc:sldMasterMk cId="0" sldId="2147483648"/>
              <pc:sldLayoutMk cId="3828560222" sldId="2147483705"/>
              <ac:picMk id="13" creationId="{AA2CBE1F-E0C3-40D0-B33F-A1A948944D82}"/>
            </ac:picMkLst>
          </pc:picChg>
        </pc:sldLayoutChg>
        <pc:sldLayoutChg chg="addSp delSp modSp">
          <pc:chgData name="Georgios Kioumourtzis" userId="25a46cc5-1e57-4dfc-adb8-c6aea6c87148" providerId="ADAL" clId="{61257877-8CE5-4513-8EA0-0C57443CB59A}" dt="2018-11-08T19:18:03.101" v="43"/>
          <pc:sldLayoutMkLst>
            <pc:docMk/>
            <pc:sldMasterMk cId="0" sldId="2147483648"/>
            <pc:sldLayoutMk cId="4243539594" sldId="2147483708"/>
          </pc:sldLayoutMkLst>
          <pc:spChg chg="del">
            <ac:chgData name="Georgios Kioumourtzis" userId="25a46cc5-1e57-4dfc-adb8-c6aea6c87148" providerId="ADAL" clId="{61257877-8CE5-4513-8EA0-0C57443CB59A}" dt="2018-11-08T19:16:57.874" v="29" actId="478"/>
            <ac:spMkLst>
              <pc:docMk/>
              <pc:sldMasterMk cId="0" sldId="2147483648"/>
              <pc:sldLayoutMk cId="4243539594" sldId="2147483708"/>
              <ac:spMk id="3" creationId="{AE8F28E6-9EFB-4203-B94D-87C9448FF777}"/>
            </ac:spMkLst>
          </pc:spChg>
          <pc:spChg chg="mod">
            <ac:chgData name="Georgios Kioumourtzis" userId="25a46cc5-1e57-4dfc-adb8-c6aea6c87148" providerId="ADAL" clId="{61257877-8CE5-4513-8EA0-0C57443CB59A}" dt="2018-11-08T19:17:02.035" v="30"/>
            <ac:spMkLst>
              <pc:docMk/>
              <pc:sldMasterMk cId="0" sldId="2147483648"/>
              <pc:sldLayoutMk cId="4243539594" sldId="2147483708"/>
              <ac:spMk id="4" creationId="{67C3D158-2CCA-4E9D-BFB8-AFDA0F3ECD9C}"/>
            </ac:spMkLst>
          </pc:spChg>
          <pc:spChg chg="add del">
            <ac:chgData name="Georgios Kioumourtzis" userId="25a46cc5-1e57-4dfc-adb8-c6aea6c87148" providerId="ADAL" clId="{61257877-8CE5-4513-8EA0-0C57443CB59A}" dt="2018-11-08T19:16:41.064" v="23" actId="478"/>
            <ac:spMkLst>
              <pc:docMk/>
              <pc:sldMasterMk cId="0" sldId="2147483648"/>
              <pc:sldLayoutMk cId="4243539594" sldId="2147483708"/>
              <ac:spMk id="7" creationId="{6A11864B-16D8-475F-93B7-95574C6B8BF1}"/>
            </ac:spMkLst>
          </pc:spChg>
          <pc:spChg chg="add del">
            <ac:chgData name="Georgios Kioumourtzis" userId="25a46cc5-1e57-4dfc-adb8-c6aea6c87148" providerId="ADAL" clId="{61257877-8CE5-4513-8EA0-0C57443CB59A}" dt="2018-11-08T19:16:54.040" v="28" actId="478"/>
            <ac:spMkLst>
              <pc:docMk/>
              <pc:sldMasterMk cId="0" sldId="2147483648"/>
              <pc:sldLayoutMk cId="4243539594" sldId="2147483708"/>
              <ac:spMk id="12" creationId="{119F2F43-3E32-465B-943B-50A91B38D814}"/>
            </ac:spMkLst>
          </pc:spChg>
          <pc:spChg chg="add del">
            <ac:chgData name="Georgios Kioumourtzis" userId="25a46cc5-1e57-4dfc-adb8-c6aea6c87148" providerId="ADAL" clId="{61257877-8CE5-4513-8EA0-0C57443CB59A}" dt="2018-11-08T19:16:54.040" v="28" actId="478"/>
            <ac:spMkLst>
              <pc:docMk/>
              <pc:sldMasterMk cId="0" sldId="2147483648"/>
              <pc:sldLayoutMk cId="4243539594" sldId="2147483708"/>
              <ac:spMk id="13" creationId="{F518E471-2F7F-4F58-AD3A-0E9189E74FC9}"/>
            </ac:spMkLst>
          </pc:spChg>
          <pc:spChg chg="add del">
            <ac:chgData name="Georgios Kioumourtzis" userId="25a46cc5-1e57-4dfc-adb8-c6aea6c87148" providerId="ADAL" clId="{61257877-8CE5-4513-8EA0-0C57443CB59A}" dt="2018-11-08T19:16:54.040" v="28" actId="478"/>
            <ac:spMkLst>
              <pc:docMk/>
              <pc:sldMasterMk cId="0" sldId="2147483648"/>
              <pc:sldLayoutMk cId="4243539594" sldId="2147483708"/>
              <ac:spMk id="14" creationId="{6E9A8F04-4DAE-4DC1-9970-1366935BB806}"/>
            </ac:spMkLst>
          </pc:spChg>
          <pc:picChg chg="add del">
            <ac:chgData name="Georgios Kioumourtzis" userId="25a46cc5-1e57-4dfc-adb8-c6aea6c87148" providerId="ADAL" clId="{61257877-8CE5-4513-8EA0-0C57443CB59A}" dt="2018-11-08T19:16:48.448" v="26" actId="478"/>
            <ac:picMkLst>
              <pc:docMk/>
              <pc:sldMasterMk cId="0" sldId="2147483648"/>
              <pc:sldLayoutMk cId="4243539594" sldId="2147483708"/>
              <ac:picMk id="6" creationId="{C160D500-2BA0-4471-BB6A-3942BE15375A}"/>
            </ac:picMkLst>
          </pc:picChg>
          <pc:picChg chg="add del">
            <ac:chgData name="Georgios Kioumourtzis" userId="25a46cc5-1e57-4dfc-adb8-c6aea6c87148" providerId="ADAL" clId="{61257877-8CE5-4513-8EA0-0C57443CB59A}" dt="2018-11-08T19:16:50.192" v="27" actId="478"/>
            <ac:picMkLst>
              <pc:docMk/>
              <pc:sldMasterMk cId="0" sldId="2147483648"/>
              <pc:sldLayoutMk cId="4243539594" sldId="2147483708"/>
              <ac:picMk id="9" creationId="{3853DC83-D8B4-4751-B5E0-793C9585B563}"/>
            </ac:picMkLst>
          </pc:picChg>
          <pc:picChg chg="add del">
            <ac:chgData name="Georgios Kioumourtzis" userId="25a46cc5-1e57-4dfc-adb8-c6aea6c87148" providerId="ADAL" clId="{61257877-8CE5-4513-8EA0-0C57443CB59A}" dt="2018-11-08T19:16:46.673" v="25" actId="478"/>
            <ac:picMkLst>
              <pc:docMk/>
              <pc:sldMasterMk cId="0" sldId="2147483648"/>
              <pc:sldLayoutMk cId="4243539594" sldId="2147483708"/>
              <ac:picMk id="11" creationId="{CC07A6C8-FCE2-4277-B3F7-0B6B18005F09}"/>
            </ac:picMkLst>
          </pc:picChg>
          <pc:picChg chg="del">
            <ac:chgData name="Georgios Kioumourtzis" userId="25a46cc5-1e57-4dfc-adb8-c6aea6c87148" providerId="ADAL" clId="{61257877-8CE5-4513-8EA0-0C57443CB59A}" dt="2018-11-08T19:16:28.880" v="21" actId="478"/>
            <ac:picMkLst>
              <pc:docMk/>
              <pc:sldMasterMk cId="0" sldId="2147483648"/>
              <pc:sldLayoutMk cId="4243539594" sldId="2147483708"/>
              <ac:picMk id="16" creationId="{D97ED5AD-3DA2-4D04-951A-CBFC13096B65}"/>
            </ac:picMkLst>
          </pc:picChg>
          <pc:picChg chg="add">
            <ac:chgData name="Georgios Kioumourtzis" userId="25a46cc5-1e57-4dfc-adb8-c6aea6c87148" providerId="ADAL" clId="{61257877-8CE5-4513-8EA0-0C57443CB59A}" dt="2018-11-08T19:18:03.101" v="43"/>
            <ac:picMkLst>
              <pc:docMk/>
              <pc:sldMasterMk cId="0" sldId="2147483648"/>
              <pc:sldLayoutMk cId="4243539594" sldId="2147483708"/>
              <ac:picMk id="19" creationId="{CB03CF6E-980E-413B-B39E-D9C80E53102C}"/>
            </ac:picMkLst>
          </pc:picChg>
          <pc:picChg chg="add del">
            <ac:chgData name="Georgios Kioumourtzis" userId="25a46cc5-1e57-4dfc-adb8-c6aea6c87148" providerId="ADAL" clId="{61257877-8CE5-4513-8EA0-0C57443CB59A}" dt="2018-11-08T19:16:44.368" v="24" actId="478"/>
            <ac:picMkLst>
              <pc:docMk/>
              <pc:sldMasterMk cId="0" sldId="2147483648"/>
              <pc:sldLayoutMk cId="4243539594" sldId="2147483708"/>
              <ac:picMk id="23" creationId="{A0D3F369-3264-44C9-8E9F-01655D9C7719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61652B4-1292-46F7-B789-2C68AA122E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6C8A28-221E-4942-A88D-8D4C5CD177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E9EC4C-5EF1-4BB5-92A7-031BE3C639F1}" type="datetimeFigureOut">
              <a:rPr lang="en-GB"/>
              <a:pPr>
                <a:defRPr/>
              </a:pPr>
              <a:t>08/11/2018</a:t>
            </a:fld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A2C68B-D721-43D9-9C10-BEE49D2A79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221811-AB9B-45B8-AD5B-FBDA34F45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7B9A97-5701-45FE-A227-20E74F2684A4}" type="slidenum">
              <a:rPr lang="en-GB" altLang="el-GR"/>
              <a:pPr/>
              <a:t>‹#›</a:t>
            </a:fld>
            <a:endParaRPr lang="en-GB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50DCB9-BC91-4EE8-AA3D-29A524B20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</a:t>
            </a:r>
            <a:endParaRPr lang="nl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B0138-724F-4BFF-B213-C1F0A10B61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25 July 2013</a:t>
            </a:r>
            <a:endParaRPr lang="nl-NL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A1A0123-61F7-4285-B3AB-510C091774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4F5F128-9B78-460F-9559-94D3EA04E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nl-NL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56351-7335-476A-9EF9-3E2E46710F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8DB1D-E07E-4BF1-B7BC-85B67A985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E4ED16E-07CA-4338-B1A6-F665C42EB014}" type="slidenum">
              <a:rPr lang="nl-NL" altLang="el-GR"/>
              <a:pPr/>
              <a:t>‹#›</a:t>
            </a:fld>
            <a:endParaRPr lang="nl-NL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395536" y="2462699"/>
            <a:ext cx="5256584" cy="108012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1440"/>
              </a:spcBef>
              <a:defRPr sz="3200" baseline="0">
                <a:solidFill>
                  <a:srgbClr val="5E6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395536" y="3878952"/>
            <a:ext cx="4564331" cy="918200"/>
          </a:xfrm>
        </p:spPr>
        <p:txBody>
          <a:bodyPr>
            <a:spAutoFit/>
          </a:bodyPr>
          <a:lstStyle>
            <a:lvl1pPr marL="0" indent="0" algn="l">
              <a:spcBef>
                <a:spcPts val="720"/>
              </a:spcBef>
              <a:buNone/>
              <a:defRPr sz="1600" baseline="0">
                <a:solidFill>
                  <a:srgbClr val="5E6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7F95E-24BF-4407-A7DF-678648EE21BF}"/>
              </a:ext>
            </a:extLst>
          </p:cNvPr>
          <p:cNvSpPr/>
          <p:nvPr userDrawn="1"/>
        </p:nvSpPr>
        <p:spPr>
          <a:xfrm>
            <a:off x="3059832" y="960785"/>
            <a:ext cx="5833343" cy="72008"/>
          </a:xfrm>
          <a:prstGeom prst="rect">
            <a:avLst/>
          </a:prstGeom>
          <a:gradFill flip="none" rotWithShape="1">
            <a:gsLst>
              <a:gs pos="100000">
                <a:srgbClr val="E49343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14D95-A0FF-4F4C-8DAE-1D21EF7F3F67}"/>
              </a:ext>
            </a:extLst>
          </p:cNvPr>
          <p:cNvSpPr/>
          <p:nvPr userDrawn="1"/>
        </p:nvSpPr>
        <p:spPr>
          <a:xfrm>
            <a:off x="3059832" y="844390"/>
            <a:ext cx="5833343" cy="72008"/>
          </a:xfrm>
          <a:prstGeom prst="rect">
            <a:avLst/>
          </a:prstGeom>
          <a:gradFill flip="none" rotWithShape="1">
            <a:gsLst>
              <a:gs pos="100000">
                <a:srgbClr val="0C385C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97EBBD-D9A8-40FD-B874-A60146926BB0}"/>
              </a:ext>
            </a:extLst>
          </p:cNvPr>
          <p:cNvSpPr/>
          <p:nvPr userDrawn="1"/>
        </p:nvSpPr>
        <p:spPr>
          <a:xfrm rot="10800000">
            <a:off x="278677" y="6247543"/>
            <a:ext cx="5833343" cy="72008"/>
          </a:xfrm>
          <a:prstGeom prst="rect">
            <a:avLst/>
          </a:prstGeom>
          <a:gradFill flip="none" rotWithShape="1">
            <a:gsLst>
              <a:gs pos="100000">
                <a:srgbClr val="E49343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7E69C-19BF-4799-AF94-6D0D5F315A20}"/>
              </a:ext>
            </a:extLst>
          </p:cNvPr>
          <p:cNvSpPr/>
          <p:nvPr userDrawn="1"/>
        </p:nvSpPr>
        <p:spPr>
          <a:xfrm rot="10800000">
            <a:off x="278677" y="6363939"/>
            <a:ext cx="5833343" cy="72008"/>
          </a:xfrm>
          <a:prstGeom prst="rect">
            <a:avLst/>
          </a:prstGeom>
          <a:gradFill flip="none" rotWithShape="1">
            <a:gsLst>
              <a:gs pos="100000">
                <a:srgbClr val="0C385C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kstvak 18">
            <a:extLst>
              <a:ext uri="{FF2B5EF4-FFF2-40B4-BE49-F238E27FC236}">
                <a16:creationId xmlns:a16="http://schemas.microsoft.com/office/drawing/2014/main" id="{DE3CD228-6845-4FEB-9FC1-976675A308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63423" y="6534775"/>
            <a:ext cx="65928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cs typeface="Arial" charset="0"/>
              </a:rPr>
              <a:t>PRoTECT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 is funded by the European Union's Horizon 2020 - Research and Innovation Framework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cs typeface="Arial" charset="0"/>
              </a:rPr>
              <a:t>Programme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, under grant agreement no </a:t>
            </a:r>
            <a:r>
              <a:rPr lang="el-GR" sz="800" dirty="0"/>
              <a:t>815356 </a:t>
            </a:r>
            <a:endParaRPr lang="en-GB" sz="800" dirty="0">
              <a:solidFill>
                <a:schemeClr val="bg1">
                  <a:lumMod val="50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1" name="Picture 7" descr="http://elastic.studioh2o.nl/image.php/userdata/image/ec_1.gif?width=150&amp;height=150&amp;image=/userdata/image/ec_1.gif">
            <a:extLst>
              <a:ext uri="{FF2B5EF4-FFF2-40B4-BE49-F238E27FC236}">
                <a16:creationId xmlns:a16="http://schemas.microsoft.com/office/drawing/2014/main" id="{416F6208-7A6F-4D16-90F4-0840936BA4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53" y="6512094"/>
            <a:ext cx="3524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56C09881-0A2A-414B-9D1D-8F5FF1B04D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6" y="219238"/>
            <a:ext cx="2479335" cy="6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5192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dia - met achter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ttp://elastic.studioh2o.nl/image.php/userdata/image/ec_1.gif?width=150&amp;height=150&amp;image=/userdata/image/ec_1.gif">
            <a:extLst>
              <a:ext uri="{FF2B5EF4-FFF2-40B4-BE49-F238E27FC236}">
                <a16:creationId xmlns:a16="http://schemas.microsoft.com/office/drawing/2014/main" id="{1D9D1D66-3F46-4687-AB2D-0EB83230CB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27007"/>
            <a:ext cx="3524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51521" y="304195"/>
            <a:ext cx="6192688" cy="67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251520" y="1324743"/>
            <a:ext cx="8568952" cy="458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buFont typeface="Arial" charset="0"/>
              <a:buChar char="•"/>
              <a:defRPr/>
            </a:lvl1pPr>
            <a:lvl2pPr marL="742950" indent="-285750">
              <a:buFont typeface="Arial" charset="0"/>
              <a:buChar char="•"/>
              <a:defRPr/>
            </a:lvl2pPr>
            <a:lvl3pPr marL="1143000" indent="-228600">
              <a:buFont typeface="Arial" charset="0"/>
              <a:buChar char="•"/>
              <a:defRPr/>
            </a:lvl3pPr>
            <a:lvl4pPr marL="1600200" indent="-228600">
              <a:buFont typeface="Arial" charset="0"/>
              <a:buChar char="•"/>
              <a:defRPr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3F25923-BE73-441A-8786-F6E85EFB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lang="nl-NL" sz="800" b="0" kern="120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GB"/>
              <a:t>16/07/2017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FE9D3E2-08ED-4179-ABEB-DD366C88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b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/>
              <a:t>I-LEAD – </a:t>
            </a:r>
            <a:r>
              <a:rPr lang="en-US" dirty="0" err="1"/>
              <a:t>xxxxxx</a:t>
            </a:r>
            <a:r>
              <a:rPr lang="en-US" dirty="0"/>
              <a:t> - &lt;EVENT&gt;</a:t>
            </a:r>
            <a:endParaRPr lang="nl-NL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D6EDEF2-FF4C-4BE2-B011-8EDFF751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l-GR"/>
              <a:t>Slide </a:t>
            </a:r>
            <a:fld id="{5EBA6537-8C12-4E05-A47A-134D6C4A4E35}" type="slidenum">
              <a:rPr lang="nl-NL" altLang="el-GR"/>
              <a:pPr/>
              <a:t>‹#›</a:t>
            </a:fld>
            <a:endParaRPr lang="nl-NL" altLang="el-G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9A9D9-816E-47F8-B6DF-74A9C8CDF800}"/>
              </a:ext>
            </a:extLst>
          </p:cNvPr>
          <p:cNvSpPr/>
          <p:nvPr userDrawn="1"/>
        </p:nvSpPr>
        <p:spPr>
          <a:xfrm rot="16200000">
            <a:off x="-2845421" y="2869696"/>
            <a:ext cx="5833343" cy="72008"/>
          </a:xfrm>
          <a:prstGeom prst="rect">
            <a:avLst/>
          </a:prstGeom>
          <a:gradFill flip="none" rotWithShape="1">
            <a:gsLst>
              <a:gs pos="100000">
                <a:srgbClr val="E49343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8D8F5-2FB4-4B9E-A460-38875CCAD471}"/>
              </a:ext>
            </a:extLst>
          </p:cNvPr>
          <p:cNvSpPr/>
          <p:nvPr userDrawn="1"/>
        </p:nvSpPr>
        <p:spPr>
          <a:xfrm rot="16200000">
            <a:off x="-2735217" y="2869697"/>
            <a:ext cx="5833343" cy="72008"/>
          </a:xfrm>
          <a:prstGeom prst="rect">
            <a:avLst/>
          </a:prstGeom>
          <a:gradFill flip="none" rotWithShape="1">
            <a:gsLst>
              <a:gs pos="100000">
                <a:srgbClr val="0C385C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AA2CBE1F-E0C3-40D0-B33F-A1A948944D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11" y="34600"/>
            <a:ext cx="2021959" cy="5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11864B-16D8-475F-93B7-95574C6B8BF1}"/>
              </a:ext>
            </a:extLst>
          </p:cNvPr>
          <p:cNvSpPr/>
          <p:nvPr userDrawn="1"/>
        </p:nvSpPr>
        <p:spPr>
          <a:xfrm>
            <a:off x="179512" y="4819134"/>
            <a:ext cx="8784976" cy="705307"/>
          </a:xfrm>
          <a:prstGeom prst="rect">
            <a:avLst/>
          </a:prstGeom>
          <a:solidFill>
            <a:srgbClr val="0A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payoff">
            <a:extLst>
              <a:ext uri="{FF2B5EF4-FFF2-40B4-BE49-F238E27FC236}">
                <a16:creationId xmlns:a16="http://schemas.microsoft.com/office/drawing/2014/main" id="{CC7FEA41-61A4-4492-8687-01512CB7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2136775"/>
            <a:ext cx="530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nl-NL" sz="3200" dirty="0">
                <a:solidFill>
                  <a:srgbClr val="5E6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 of presentation</a:t>
            </a:r>
          </a:p>
        </p:txBody>
      </p:sp>
      <p:sp>
        <p:nvSpPr>
          <p:cNvPr id="4" name="Tekstvak 18">
            <a:extLst>
              <a:ext uri="{FF2B5EF4-FFF2-40B4-BE49-F238E27FC236}">
                <a16:creationId xmlns:a16="http://schemas.microsoft.com/office/drawing/2014/main" id="{67C3D158-2CCA-4E9D-BFB8-AFDA0F3ECD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1680" y="6453336"/>
            <a:ext cx="65928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i-LEAD is funded by the European Union's Horizon 2020 - Research and Innovation Framework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cs typeface="Arial" charset="0"/>
              </a:rPr>
              <a:t>Programme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, under grant agreement no </a:t>
            </a:r>
            <a:r>
              <a:rPr lang="el-GR" sz="800" dirty="0"/>
              <a:t>815356 </a:t>
            </a:r>
            <a:endParaRPr lang="en-GB" sz="800" dirty="0">
              <a:solidFill>
                <a:schemeClr val="bg1">
                  <a:lumMod val="50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26341-C088-4B53-B19A-DE3DDB3781D8}"/>
              </a:ext>
            </a:extLst>
          </p:cNvPr>
          <p:cNvSpPr/>
          <p:nvPr userDrawn="1"/>
        </p:nvSpPr>
        <p:spPr>
          <a:xfrm rot="10800000">
            <a:off x="179512" y="744748"/>
            <a:ext cx="5833343" cy="72008"/>
          </a:xfrm>
          <a:prstGeom prst="rect">
            <a:avLst/>
          </a:prstGeom>
          <a:gradFill flip="none" rotWithShape="1">
            <a:gsLst>
              <a:gs pos="100000">
                <a:srgbClr val="E49343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CABD77-5565-44D5-8D1E-BBC1CFFE6D8B}"/>
              </a:ext>
            </a:extLst>
          </p:cNvPr>
          <p:cNvSpPr/>
          <p:nvPr userDrawn="1"/>
        </p:nvSpPr>
        <p:spPr>
          <a:xfrm rot="10800000">
            <a:off x="179512" y="861144"/>
            <a:ext cx="5833343" cy="72008"/>
          </a:xfrm>
          <a:prstGeom prst="rect">
            <a:avLst/>
          </a:prstGeom>
          <a:gradFill flip="none" rotWithShape="1">
            <a:gsLst>
              <a:gs pos="100000">
                <a:srgbClr val="0C385C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CB03CF6E-980E-413B-B39E-D9C80E531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11" y="34600"/>
            <a:ext cx="2021959" cy="5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3D9A55-B4B1-48D7-8C1A-9D6528580B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66246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/>
              <a:t>Klik om de stijl te bewerken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A31DE2C-1BEE-4089-B534-8D27E0C464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323975"/>
            <a:ext cx="8569325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/>
              <a:t>Klik om de modelstijlen te bewerken</a:t>
            </a:r>
          </a:p>
          <a:p>
            <a:pPr lvl="1"/>
            <a:r>
              <a:rPr lang="en-GB" altLang="el-GR"/>
              <a:t>Tweede niveau</a:t>
            </a:r>
          </a:p>
          <a:p>
            <a:pPr lvl="2"/>
            <a:r>
              <a:rPr lang="en-GB" altLang="el-GR"/>
              <a:t>Derde niveau</a:t>
            </a:r>
          </a:p>
          <a:p>
            <a:pPr lvl="3"/>
            <a:r>
              <a:rPr lang="en-GB" altLang="el-GR"/>
              <a:t>Vierde niveau</a:t>
            </a:r>
          </a:p>
          <a:p>
            <a:pPr lvl="4"/>
            <a:r>
              <a:rPr lang="en-GB" altLang="el-GR"/>
              <a:t>Vijfde niveau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8329798-B4E0-464C-BD04-8F0DEF4F9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6188" y="6437313"/>
            <a:ext cx="1368425" cy="233362"/>
          </a:xfrm>
          <a:prstGeom prst="rect">
            <a:avLst/>
          </a:prstGeom>
        </p:spPr>
        <p:txBody>
          <a:bodyPr/>
          <a:lstStyle>
            <a:lvl1pPr algn="r">
              <a:defRPr lang="nl-NL" sz="800" b="0" kern="120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16/07/17</a:t>
            </a:r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8149C00-1BB2-488B-87FF-0E4AAE9D2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250" y="6437313"/>
            <a:ext cx="6761163" cy="234950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I-LEAD - &lt;Kick-off meeting&gt;</a:t>
            </a:r>
            <a:endParaRPr lang="nl-NL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A4DED18-0F96-49C3-89A4-D794C1C88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388" y="6437313"/>
            <a:ext cx="9652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7F7F7F"/>
                </a:solidFill>
                <a:latin typeface="Verdana" panose="020B0604030504040204" pitchFamily="34" charset="0"/>
              </a:defRPr>
            </a:lvl1pPr>
          </a:lstStyle>
          <a:p>
            <a:r>
              <a:rPr lang="nl-NL" altLang="el-GR"/>
              <a:t>Slide </a:t>
            </a:r>
            <a:fld id="{E3379518-5357-4798-A6C2-0F6A295F6741}" type="slidenum">
              <a:rPr lang="nl-NL" altLang="el-GR"/>
              <a:pPr/>
              <a:t>‹#›</a:t>
            </a:fld>
            <a:endParaRPr lang="nl-NL" altLang="el-G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7CD84-9EEE-4C3F-A388-5BF80E17B2D1}"/>
              </a:ext>
            </a:extLst>
          </p:cNvPr>
          <p:cNvCxnSpPr/>
          <p:nvPr userDrawn="1"/>
        </p:nvCxnSpPr>
        <p:spPr>
          <a:xfrm>
            <a:off x="250825" y="6237288"/>
            <a:ext cx="85693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2" name="Picture 7" descr="http://elastic.studioh2o.nl/image.php/userdata/image/ec_1.gif?width=150&amp;height=150&amp;image=/userdata/image/ec_1.gif">
            <a:extLst>
              <a:ext uri="{FF2B5EF4-FFF2-40B4-BE49-F238E27FC236}">
                <a16:creationId xmlns:a16="http://schemas.microsoft.com/office/drawing/2014/main" id="{2C28F86F-A886-4C8E-AFFC-159850057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430963"/>
            <a:ext cx="3524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4508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4508B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4508B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4508B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4508B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Helvetica" pitchFamily="34" charset="0"/>
          <a:cs typeface="Helvetic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Helvetica" pitchFamily="34" charset="0"/>
          <a:cs typeface="Helvetic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Helvetica" pitchFamily="34" charset="0"/>
          <a:cs typeface="Helvetic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Helvetica" pitchFamily="34" charset="0"/>
          <a:cs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5E6A7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5E6A7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5E6A7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5E6A7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5E6A7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2190-FB75-4389-A54D-CCFCADEC7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46B54-CBE5-461D-B370-F0D7EA64B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722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DD39-4736-4FF2-B1F2-B3752DA1CD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57254A-5DB7-44DA-980C-222AA312E7BA}" type="datetime1">
              <a:rPr lang="en-US"/>
              <a:pPr>
                <a:defRPr/>
              </a:pPr>
              <a:t>11/8/2018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E45D-95D2-4DDC-B26C-1CA287E7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l-GR">
                <a:solidFill>
                  <a:srgbClr val="7F7F7F"/>
                </a:solidFill>
                <a:latin typeface="Verdana" panose="020B0604030504040204" pitchFamily="34" charset="0"/>
              </a:rPr>
              <a:t>Slide </a:t>
            </a:r>
            <a:fld id="{04A084C3-867B-4614-A888-DFCADF52366B}" type="slidenum">
              <a:rPr lang="nl-NL" altLang="el-GR">
                <a:solidFill>
                  <a:srgbClr val="7F7F7F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nl-NL" altLang="el-GR">
              <a:solidFill>
                <a:srgbClr val="7F7F7F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7ADA-6AB5-40C8-A6EA-ABB08B57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9B7553-626A-4FF1-8F74-59F69BF1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373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RMA DOCSYS~XML" val="&lt;?xml version=&quot;1.0&quot;?&gt;&#10;&lt;data customer=&quot;arcadis&quot; profile=&quot;arcadis&quot; model=&quot;presentatie2010/ds-presentatie.xml&quot; country-code=&quot;31&quot; target=&quot;Microsoft PowerPoint&quot; target-version=&quot;14.0.6111&quot;&gt;&lt;ds-presentatie template=&quot;presentatie2010/ds-presentatie.potm&quot; id=&quot;910e2a1d24d54533bfd7f91b8febb9e8&quot; version=&quot;1.0&quot; lcid=&quot;2057&quot;&gt;&lt;PAPER/&gt;&lt;titel value=&quot;TITLE&quot; formatted-value=&quot;TITLE&quot; format-disabled=&quot;true&quot;/&gt;&lt;subtitel value=&quot;SUBTITLE&quot; formatted-value=&quot;SUBTITLE&quot; format-disabled=&quot;true&quot;/&gt;&lt;datum value=&quot;2013-07-25T11:54:24&quot; formatted-value=&quot;25 July 2013&quot;/&gt;&lt;payoff formatted-value=&quot;Imagine the result&quot;/&gt;&lt;footer formatted-value=&quot; | 25 July 2013 | © ELASSTIC 2013&quot; value=&quot; | 25 July 2013 | © ELASSTIC 2013&quot; format-disabled=&quot;true&quot;/&gt;&lt;achtergrondplaatje formatted-value=&quot;(slides)/images/titleslide/white.jpg&quot;/&gt;&lt;achtergrondplaatjethumb formatted-value=&quot;presentatie2010/(slides)/images/titleslide/(thumbnails)/white.jpg&quot;/&gt;&lt;logoplaatje formatted-value=&quot;(slides)/images/bottomlogo/logo_blue.png&quot;/&gt;&lt;afbeelding value=&quot;0&quot; formatted-value=&quot;(geen)&quot;/&gt;&lt;/ds-presentatie&gt;&lt;/data&gt;&#10;"/>
</p:tagLst>
</file>

<file path=ppt/theme/theme1.xml><?xml version="1.0" encoding="utf-8"?>
<a:theme xmlns:a="http://schemas.openxmlformats.org/drawingml/2006/main" name="Fit-4-AMandA_GAxx_WP x –Presentation">
  <a:themeElements>
    <a:clrScheme name="Custom 2">
      <a:dk1>
        <a:srgbClr val="5E6A71"/>
      </a:dk1>
      <a:lt1>
        <a:srgbClr val="FFFFFF"/>
      </a:lt1>
      <a:dk2>
        <a:srgbClr val="5E6A71"/>
      </a:dk2>
      <a:lt2>
        <a:srgbClr val="ACAAAA"/>
      </a:lt2>
      <a:accent1>
        <a:srgbClr val="056BBA"/>
      </a:accent1>
      <a:accent2>
        <a:srgbClr val="056BBA"/>
      </a:accent2>
      <a:accent3>
        <a:srgbClr val="FFFFFF"/>
      </a:accent3>
      <a:accent4>
        <a:srgbClr val="000000"/>
      </a:accent4>
      <a:accent5>
        <a:srgbClr val="C0DBE4"/>
      </a:accent5>
      <a:accent6>
        <a:srgbClr val="056BBA"/>
      </a:accent6>
      <a:hlink>
        <a:srgbClr val="056BBA"/>
      </a:hlink>
      <a:folHlink>
        <a:srgbClr val="464F5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MERC-GA01-Template-WP-Presentation.potx" id="{56DD6EA0-B8F7-4327-B256-DA06D7EFB627}" vid="{13777E5B-9C9D-4DDE-94B6-04181ECEB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Fit-4-AMandA_GAxx_WP x –Presentation</Template>
  <TotalTime>1587</TotalTime>
  <Words>3</Words>
  <Application>Microsoft Office PowerPoint</Application>
  <PresentationFormat>Προβολή στην οθόνη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Verdana</vt:lpstr>
      <vt:lpstr>Fit-4-AMandA_GAxx_WP x –Presentation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I-LEAD WP1 – Presentation</dc:title>
  <dc:creator>Eric Feenstra</dc:creator>
  <cp:lastModifiedBy>George Kioumourtzis</cp:lastModifiedBy>
  <cp:revision>192</cp:revision>
  <dcterms:created xsi:type="dcterms:W3CDTF">2017-02-20T12:14:03Z</dcterms:created>
  <dcterms:modified xsi:type="dcterms:W3CDTF">2018-11-08T19:18:06Z</dcterms:modified>
</cp:coreProperties>
</file>